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2" r:id="rId5"/>
  </p:sldMasterIdLst>
  <p:notesMasterIdLst>
    <p:notesMasterId r:id="rId29"/>
  </p:notesMasterIdLst>
  <p:sldIdLst>
    <p:sldId id="256" r:id="rId6"/>
    <p:sldId id="257" r:id="rId7"/>
    <p:sldId id="296" r:id="rId8"/>
    <p:sldId id="300" r:id="rId9"/>
    <p:sldId id="301" r:id="rId10"/>
    <p:sldId id="261" r:id="rId11"/>
    <p:sldId id="262" r:id="rId12"/>
    <p:sldId id="263" r:id="rId13"/>
    <p:sldId id="264" r:id="rId14"/>
    <p:sldId id="265" r:id="rId15"/>
    <p:sldId id="266" r:id="rId16"/>
    <p:sldId id="267" r:id="rId17"/>
    <p:sldId id="268" r:id="rId18"/>
    <p:sldId id="270" r:id="rId19"/>
    <p:sldId id="272" r:id="rId20"/>
    <p:sldId id="274" r:id="rId21"/>
    <p:sldId id="276" r:id="rId22"/>
    <p:sldId id="278" r:id="rId23"/>
    <p:sldId id="279" r:id="rId24"/>
    <p:sldId id="281" r:id="rId25"/>
    <p:sldId id="283" r:id="rId26"/>
    <p:sldId id="284" r:id="rId27"/>
    <p:sldId id="287" r:id="rId28"/>
  </p:sldIdLst>
  <p:sldSz cx="9144000" cy="5143500" type="screen16x9"/>
  <p:notesSz cx="6858000" cy="9144000"/>
  <p:embeddedFontLst>
    <p:embeddedFont>
      <p:font typeface="Georgia" panose="02040502050405020303" pitchFamily="18" charset="0"/>
      <p:regular r:id="rId30"/>
      <p:bold r:id="rId31"/>
      <p:italic r:id="rId32"/>
      <p:boldItalic r:id="rId33"/>
    </p:embeddedFont>
    <p:embeddedFont>
      <p:font typeface="Inter" panose="020B0604020202020204" charset="0"/>
      <p:regular r:id="rId34"/>
      <p:bold r:id="rId35"/>
      <p:italic r:id="rId36"/>
      <p:boldItalic r:id="rId37"/>
    </p:embeddedFont>
    <p:embeddedFont>
      <p:font typeface="Inter Light" panose="020B060402020202020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Light" panose="00000400000000000000" pitchFamily="2" charset="0"/>
      <p:regular r:id="rId46"/>
      <p:bold r:id="rId47"/>
      <p:italic r:id="rId48"/>
      <p:boldItalic r:id="rId49"/>
    </p:embeddedFont>
    <p:embeddedFont>
      <p:font typeface="Montserrat Medium" panose="00000600000000000000" pitchFamily="2" charset="0"/>
      <p:regular r:id="rId50"/>
      <p:bold r:id="rId51"/>
      <p:italic r:id="rId52"/>
      <p:boldItalic r:id="rId53"/>
    </p:embeddedFont>
    <p:embeddedFont>
      <p:font typeface="Montserrat SemiBold" panose="00000700000000000000" pitchFamily="2" charset="0"/>
      <p:regular r:id="rId54"/>
      <p:bold r:id="rId55"/>
      <p:italic r:id="rId56"/>
      <p:boldItalic r:id="rId57"/>
    </p:embeddedFont>
    <p:embeddedFont>
      <p:font typeface="Raleway Medium" pitchFamily="2" charset="0"/>
      <p:regular r:id="rId58"/>
      <p:bold r:id="rId59"/>
      <p:italic r:id="rId60"/>
      <p:boldItalic r:id="rId61"/>
    </p:embeddedFont>
    <p:embeddedFont>
      <p:font typeface="Raleway SemiBold" pitchFamily="2" charset="0"/>
      <p:regular r:id="rId62"/>
      <p:bold r:id="rId63"/>
      <p:italic r:id="rId64"/>
      <p:boldItalic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tion sans titre" id="{7DD3A9B7-6AA1-40BC-97B5-C845AC41A26E}">
          <p14:sldIdLst>
            <p14:sldId id="256"/>
            <p14:sldId id="257"/>
            <p14:sldId id="296"/>
            <p14:sldId id="300"/>
            <p14:sldId id="301"/>
            <p14:sldId id="261"/>
            <p14:sldId id="262"/>
            <p14:sldId id="263"/>
            <p14:sldId id="264"/>
            <p14:sldId id="265"/>
            <p14:sldId id="266"/>
            <p14:sldId id="267"/>
            <p14:sldId id="268"/>
            <p14:sldId id="270"/>
            <p14:sldId id="272"/>
            <p14:sldId id="274"/>
            <p14:sldId id="276"/>
            <p14:sldId id="278"/>
            <p14:sldId id="279"/>
            <p14:sldId id="281"/>
            <p14:sldId id="283"/>
            <p14:sldId id="284"/>
            <p14:sldId id="287"/>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guide id="3" orient="horz" pos="219">
          <p15:clr>
            <a:srgbClr val="747775"/>
          </p15:clr>
        </p15:guide>
        <p15:guide id="4" pos="341">
          <p15:clr>
            <a:srgbClr val="747775"/>
          </p15:clr>
        </p15:guide>
        <p15:guide id="5" pos="5386">
          <p15:clr>
            <a:srgbClr val="747775"/>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00" roundtripDataSignature="AMtx7mihTJqCpbCJMIHzc7P5wTgCzrTWH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éphane DUBOIS"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C3D3F"/>
    <a:srgbClr val="606F8C"/>
    <a:srgbClr val="AF1515"/>
    <a:srgbClr val="FF354E"/>
    <a:srgbClr val="8B8B87"/>
    <a:srgbClr val="00B050"/>
    <a:srgbClr val="70AB9F"/>
    <a:srgbClr val="549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31DF3-EB3F-403D-94DF-4471ECABB480}" v="604" dt="2024-12-05T18:24:45.854"/>
  </p1510:revLst>
</p1510:revInfo>
</file>

<file path=ppt/tableStyles.xml><?xml version="1.0" encoding="utf-8"?>
<a:tblStyleLst xmlns:a="http://schemas.openxmlformats.org/drawingml/2006/main" def="{5F9A4322-46E4-4050-92E2-F804B3FE3AE0}">
  <a:tblStyle styleId="{5F9A4322-46E4-4050-92E2-F804B3FE3AE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4A808BD3-F84B-4F09-AC33-3D3D5424B0BD}"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 orient="horz" pos="219"/>
        <p:guide pos="341"/>
        <p:guide pos="538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16" Type="http://schemas.openxmlformats.org/officeDocument/2006/relationships/slide" Target="slides/slide11.xml"/><Relationship Id="rId107" Type="http://schemas.microsoft.com/office/2015/10/relationships/revisionInfo" Target="revisionInfo.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3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100" Type="http://customschemas.google.com/relationships/presentationmetadata" Target="metadata"/><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6"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104"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2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jah Boussaha" userId="0dc29535-6583-43fe-b6bd-d2b799c561d6" providerId="ADAL" clId="{6903AA08-A18A-4D65-B69F-B747A8DC9D7E}"/>
    <pc:docChg chg="undo custSel delSld modSld sldOrd">
      <pc:chgData name="Elijah Boussaha" userId="0dc29535-6583-43fe-b6bd-d2b799c561d6" providerId="ADAL" clId="{6903AA08-A18A-4D65-B69F-B747A8DC9D7E}" dt="2024-12-02T16:05:25.400" v="3540" actId="20577"/>
      <pc:docMkLst>
        <pc:docMk/>
      </pc:docMkLst>
      <pc:sldChg chg="addSp delSp modSp mod">
        <pc:chgData name="Elijah Boussaha" userId="0dc29535-6583-43fe-b6bd-d2b799c561d6" providerId="ADAL" clId="{6903AA08-A18A-4D65-B69F-B747A8DC9D7E}" dt="2024-12-02T13:29:21.070" v="1365" actId="20577"/>
        <pc:sldMkLst>
          <pc:docMk/>
          <pc:sldMk cId="0" sldId="256"/>
        </pc:sldMkLst>
        <pc:spChg chg="del">
          <ac:chgData name="Elijah Boussaha" userId="0dc29535-6583-43fe-b6bd-d2b799c561d6" providerId="ADAL" clId="{6903AA08-A18A-4D65-B69F-B747A8DC9D7E}" dt="2024-12-02T11:43:26.635" v="11" actId="478"/>
          <ac:spMkLst>
            <pc:docMk/>
            <pc:sldMk cId="0" sldId="256"/>
            <ac:spMk id="532" creationId="{00000000-0000-0000-0000-000000000000}"/>
          </ac:spMkLst>
        </pc:spChg>
        <pc:spChg chg="mod">
          <ac:chgData name="Elijah Boussaha" userId="0dc29535-6583-43fe-b6bd-d2b799c561d6" providerId="ADAL" clId="{6903AA08-A18A-4D65-B69F-B747A8DC9D7E}" dt="2024-12-02T11:44:35.041" v="58" actId="1076"/>
          <ac:spMkLst>
            <pc:docMk/>
            <pc:sldMk cId="0" sldId="256"/>
            <ac:spMk id="533" creationId="{00000000-0000-0000-0000-000000000000}"/>
          </ac:spMkLst>
        </pc:spChg>
        <pc:spChg chg="del mod">
          <ac:chgData name="Elijah Boussaha" userId="0dc29535-6583-43fe-b6bd-d2b799c561d6" providerId="ADAL" clId="{6903AA08-A18A-4D65-B69F-B747A8DC9D7E}" dt="2024-12-02T11:43:12.836" v="4" actId="478"/>
          <ac:spMkLst>
            <pc:docMk/>
            <pc:sldMk cId="0" sldId="256"/>
            <ac:spMk id="534" creationId="{00000000-0000-0000-0000-000000000000}"/>
          </ac:spMkLst>
        </pc:spChg>
        <pc:spChg chg="mod">
          <ac:chgData name="Elijah Boussaha" userId="0dc29535-6583-43fe-b6bd-d2b799c561d6" providerId="ADAL" clId="{6903AA08-A18A-4D65-B69F-B747A8DC9D7E}" dt="2024-12-02T11:44:19.747" v="53" actId="14100"/>
          <ac:spMkLst>
            <pc:docMk/>
            <pc:sldMk cId="0" sldId="256"/>
            <ac:spMk id="535" creationId="{00000000-0000-0000-0000-000000000000}"/>
          </ac:spMkLst>
        </pc:spChg>
        <pc:spChg chg="mod">
          <ac:chgData name="Elijah Boussaha" userId="0dc29535-6583-43fe-b6bd-d2b799c561d6" providerId="ADAL" clId="{6903AA08-A18A-4D65-B69F-B747A8DC9D7E}" dt="2024-12-02T13:29:21.070" v="1365" actId="20577"/>
          <ac:spMkLst>
            <pc:docMk/>
            <pc:sldMk cId="0" sldId="256"/>
            <ac:spMk id="536" creationId="{00000000-0000-0000-0000-000000000000}"/>
          </ac:spMkLst>
        </pc:spChg>
        <pc:picChg chg="add mod">
          <ac:chgData name="Elijah Boussaha" userId="0dc29535-6583-43fe-b6bd-d2b799c561d6" providerId="ADAL" clId="{6903AA08-A18A-4D65-B69F-B747A8DC9D7E}" dt="2024-12-02T11:44:36.849" v="59" actId="1076"/>
          <ac:picMkLst>
            <pc:docMk/>
            <pc:sldMk cId="0" sldId="256"/>
            <ac:picMk id="3" creationId="{7A422F2B-AAB6-143E-A45A-2ED856B50B95}"/>
          </ac:picMkLst>
        </pc:picChg>
      </pc:sldChg>
      <pc:sldChg chg="modSp mod">
        <pc:chgData name="Elijah Boussaha" userId="0dc29535-6583-43fe-b6bd-d2b799c561d6" providerId="ADAL" clId="{6903AA08-A18A-4D65-B69F-B747A8DC9D7E}" dt="2024-12-02T13:30:27.788" v="1370" actId="20577"/>
        <pc:sldMkLst>
          <pc:docMk/>
          <pc:sldMk cId="0" sldId="257"/>
        </pc:sldMkLst>
        <pc:spChg chg="mod">
          <ac:chgData name="Elijah Boussaha" userId="0dc29535-6583-43fe-b6bd-d2b799c561d6" providerId="ADAL" clId="{6903AA08-A18A-4D65-B69F-B747A8DC9D7E}" dt="2024-12-02T11:44:59.872" v="114" actId="20577"/>
          <ac:spMkLst>
            <pc:docMk/>
            <pc:sldMk cId="0" sldId="257"/>
            <ac:spMk id="547" creationId="{00000000-0000-0000-0000-000000000000}"/>
          </ac:spMkLst>
        </pc:spChg>
        <pc:spChg chg="mod">
          <ac:chgData name="Elijah Boussaha" userId="0dc29535-6583-43fe-b6bd-d2b799c561d6" providerId="ADAL" clId="{6903AA08-A18A-4D65-B69F-B747A8DC9D7E}" dt="2024-12-02T13:30:27.788" v="1370" actId="20577"/>
          <ac:spMkLst>
            <pc:docMk/>
            <pc:sldMk cId="0" sldId="257"/>
            <ac:spMk id="551" creationId="{00000000-0000-0000-0000-000000000000}"/>
          </ac:spMkLst>
        </pc:spChg>
        <pc:grpChg chg="mod">
          <ac:chgData name="Elijah Boussaha" userId="0dc29535-6583-43fe-b6bd-d2b799c561d6" providerId="ADAL" clId="{6903AA08-A18A-4D65-B69F-B747A8DC9D7E}" dt="2024-12-02T13:30:21.905" v="1367" actId="1076"/>
          <ac:grpSpMkLst>
            <pc:docMk/>
            <pc:sldMk cId="0" sldId="257"/>
            <ac:grpSpMk id="543" creationId="{00000000-0000-0000-0000-000000000000}"/>
          </ac:grpSpMkLst>
        </pc:grpChg>
      </pc:sldChg>
      <pc:sldChg chg="del">
        <pc:chgData name="Elijah Boussaha" userId="0dc29535-6583-43fe-b6bd-d2b799c561d6" providerId="ADAL" clId="{6903AA08-A18A-4D65-B69F-B747A8DC9D7E}" dt="2024-12-02T11:47:18.548" v="149" actId="47"/>
        <pc:sldMkLst>
          <pc:docMk/>
          <pc:sldMk cId="0" sldId="258"/>
        </pc:sldMkLst>
      </pc:sldChg>
      <pc:sldChg chg="del">
        <pc:chgData name="Elijah Boussaha" userId="0dc29535-6583-43fe-b6bd-d2b799c561d6" providerId="ADAL" clId="{6903AA08-A18A-4D65-B69F-B747A8DC9D7E}" dt="2024-12-02T11:47:16.849" v="148" actId="47"/>
        <pc:sldMkLst>
          <pc:docMk/>
          <pc:sldMk cId="0" sldId="259"/>
        </pc:sldMkLst>
      </pc:sldChg>
      <pc:sldChg chg="del">
        <pc:chgData name="Elijah Boussaha" userId="0dc29535-6583-43fe-b6bd-d2b799c561d6" providerId="ADAL" clId="{6903AA08-A18A-4D65-B69F-B747A8DC9D7E}" dt="2024-12-02T11:47:14.394" v="147" actId="47"/>
        <pc:sldMkLst>
          <pc:docMk/>
          <pc:sldMk cId="0" sldId="260"/>
        </pc:sldMkLst>
      </pc:sldChg>
      <pc:sldChg chg="addSp modSp mod">
        <pc:chgData name="Elijah Boussaha" userId="0dc29535-6583-43fe-b6bd-d2b799c561d6" providerId="ADAL" clId="{6903AA08-A18A-4D65-B69F-B747A8DC9D7E}" dt="2024-12-02T13:28:24.086" v="1348" actId="20577"/>
        <pc:sldMkLst>
          <pc:docMk/>
          <pc:sldMk cId="0" sldId="262"/>
        </pc:sldMkLst>
        <pc:spChg chg="add">
          <ac:chgData name="Elijah Boussaha" userId="0dc29535-6583-43fe-b6bd-d2b799c561d6" providerId="ADAL" clId="{6903AA08-A18A-4D65-B69F-B747A8DC9D7E}" dt="2024-12-02T12:00:29.889" v="151"/>
          <ac:spMkLst>
            <pc:docMk/>
            <pc:sldMk cId="0" sldId="262"/>
            <ac:spMk id="2" creationId="{7D2D0D0B-63A3-A7CA-059F-7DF53BA1FE9B}"/>
          </ac:spMkLst>
        </pc:spChg>
        <pc:spChg chg="add mod">
          <ac:chgData name="Elijah Boussaha" userId="0dc29535-6583-43fe-b6bd-d2b799c561d6" providerId="ADAL" clId="{6903AA08-A18A-4D65-B69F-B747A8DC9D7E}" dt="2024-12-02T12:00:34.138" v="153"/>
          <ac:spMkLst>
            <pc:docMk/>
            <pc:sldMk cId="0" sldId="262"/>
            <ac:spMk id="3" creationId="{04C5C809-68AE-8DFB-EE1B-809A266E7E4B}"/>
          </ac:spMkLst>
        </pc:spChg>
        <pc:spChg chg="add">
          <ac:chgData name="Elijah Boussaha" userId="0dc29535-6583-43fe-b6bd-d2b799c561d6" providerId="ADAL" clId="{6903AA08-A18A-4D65-B69F-B747A8DC9D7E}" dt="2024-12-02T12:00:38.487" v="155"/>
          <ac:spMkLst>
            <pc:docMk/>
            <pc:sldMk cId="0" sldId="262"/>
            <ac:spMk id="4" creationId="{9E20B9F3-7CDA-8E3A-761A-EB37C6E1014E}"/>
          </ac:spMkLst>
        </pc:spChg>
        <pc:spChg chg="mod">
          <ac:chgData name="Elijah Boussaha" userId="0dc29535-6583-43fe-b6bd-d2b799c561d6" providerId="ADAL" clId="{6903AA08-A18A-4D65-B69F-B747A8DC9D7E}" dt="2024-12-02T12:02:00.497" v="417" actId="20577"/>
          <ac:spMkLst>
            <pc:docMk/>
            <pc:sldMk cId="0" sldId="262"/>
            <ac:spMk id="673" creationId="{00000000-0000-0000-0000-000000000000}"/>
          </ac:spMkLst>
        </pc:spChg>
        <pc:spChg chg="mod">
          <ac:chgData name="Elijah Boussaha" userId="0dc29535-6583-43fe-b6bd-d2b799c561d6" providerId="ADAL" clId="{6903AA08-A18A-4D65-B69F-B747A8DC9D7E}" dt="2024-12-02T13:26:44.819" v="1058" actId="20577"/>
          <ac:spMkLst>
            <pc:docMk/>
            <pc:sldMk cId="0" sldId="262"/>
            <ac:spMk id="674" creationId="{00000000-0000-0000-0000-000000000000}"/>
          </ac:spMkLst>
        </pc:spChg>
        <pc:spChg chg="mod">
          <ac:chgData name="Elijah Boussaha" userId="0dc29535-6583-43fe-b6bd-d2b799c561d6" providerId="ADAL" clId="{6903AA08-A18A-4D65-B69F-B747A8DC9D7E}" dt="2024-12-02T12:04:39.282" v="716" actId="20577"/>
          <ac:spMkLst>
            <pc:docMk/>
            <pc:sldMk cId="0" sldId="262"/>
            <ac:spMk id="675" creationId="{00000000-0000-0000-0000-000000000000}"/>
          </ac:spMkLst>
        </pc:spChg>
        <pc:spChg chg="mod">
          <ac:chgData name="Elijah Boussaha" userId="0dc29535-6583-43fe-b6bd-d2b799c561d6" providerId="ADAL" clId="{6903AA08-A18A-4D65-B69F-B747A8DC9D7E}" dt="2024-12-02T13:28:24.086" v="1348" actId="20577"/>
          <ac:spMkLst>
            <pc:docMk/>
            <pc:sldMk cId="0" sldId="262"/>
            <ac:spMk id="676" creationId="{00000000-0000-0000-0000-000000000000}"/>
          </ac:spMkLst>
        </pc:spChg>
        <pc:spChg chg="mod">
          <ac:chgData name="Elijah Boussaha" userId="0dc29535-6583-43fe-b6bd-d2b799c561d6" providerId="ADAL" clId="{6903AA08-A18A-4D65-B69F-B747A8DC9D7E}" dt="2024-12-02T11:47:41.692" v="150" actId="20577"/>
          <ac:spMkLst>
            <pc:docMk/>
            <pc:sldMk cId="0" sldId="262"/>
            <ac:spMk id="678" creationId="{00000000-0000-0000-0000-000000000000}"/>
          </ac:spMkLst>
        </pc:spChg>
      </pc:sldChg>
      <pc:sldChg chg="modSp mod">
        <pc:chgData name="Elijah Boussaha" userId="0dc29535-6583-43fe-b6bd-d2b799c561d6" providerId="ADAL" clId="{6903AA08-A18A-4D65-B69F-B747A8DC9D7E}" dt="2024-12-02T14:05:01.956" v="1396" actId="113"/>
        <pc:sldMkLst>
          <pc:docMk/>
          <pc:sldMk cId="0" sldId="263"/>
        </pc:sldMkLst>
        <pc:spChg chg="mod">
          <ac:chgData name="Elijah Boussaha" userId="0dc29535-6583-43fe-b6bd-d2b799c561d6" providerId="ADAL" clId="{6903AA08-A18A-4D65-B69F-B747A8DC9D7E}" dt="2024-12-02T13:29:03.391" v="1350" actId="1076"/>
          <ac:spMkLst>
            <pc:docMk/>
            <pc:sldMk cId="0" sldId="263"/>
            <ac:spMk id="683" creationId="{00000000-0000-0000-0000-000000000000}"/>
          </ac:spMkLst>
        </pc:spChg>
        <pc:spChg chg="mod">
          <ac:chgData name="Elijah Boussaha" userId="0dc29535-6583-43fe-b6bd-d2b799c561d6" providerId="ADAL" clId="{6903AA08-A18A-4D65-B69F-B747A8DC9D7E}" dt="2024-12-02T14:03:17.558" v="1382" actId="113"/>
          <ac:spMkLst>
            <pc:docMk/>
            <pc:sldMk cId="0" sldId="263"/>
            <ac:spMk id="690" creationId="{00000000-0000-0000-0000-000000000000}"/>
          </ac:spMkLst>
        </pc:spChg>
        <pc:spChg chg="mod">
          <ac:chgData name="Elijah Boussaha" userId="0dc29535-6583-43fe-b6bd-d2b799c561d6" providerId="ADAL" clId="{6903AA08-A18A-4D65-B69F-B747A8DC9D7E}" dt="2024-12-02T14:03:54.948" v="1389" actId="113"/>
          <ac:spMkLst>
            <pc:docMk/>
            <pc:sldMk cId="0" sldId="263"/>
            <ac:spMk id="691" creationId="{00000000-0000-0000-0000-000000000000}"/>
          </ac:spMkLst>
        </pc:spChg>
        <pc:spChg chg="mod">
          <ac:chgData name="Elijah Boussaha" userId="0dc29535-6583-43fe-b6bd-d2b799c561d6" providerId="ADAL" clId="{6903AA08-A18A-4D65-B69F-B747A8DC9D7E}" dt="2024-12-02T14:05:01.956" v="1396" actId="113"/>
          <ac:spMkLst>
            <pc:docMk/>
            <pc:sldMk cId="0" sldId="263"/>
            <ac:spMk id="692" creationId="{00000000-0000-0000-0000-000000000000}"/>
          </ac:spMkLst>
        </pc:spChg>
      </pc:sldChg>
      <pc:sldChg chg="modSp mod">
        <pc:chgData name="Elijah Boussaha" userId="0dc29535-6583-43fe-b6bd-d2b799c561d6" providerId="ADAL" clId="{6903AA08-A18A-4D65-B69F-B747A8DC9D7E}" dt="2024-12-02T14:17:50.017" v="1492" actId="12385"/>
        <pc:sldMkLst>
          <pc:docMk/>
          <pc:sldMk cId="0" sldId="264"/>
        </pc:sldMkLst>
        <pc:spChg chg="mod">
          <ac:chgData name="Elijah Boussaha" userId="0dc29535-6583-43fe-b6bd-d2b799c561d6" providerId="ADAL" clId="{6903AA08-A18A-4D65-B69F-B747A8DC9D7E}" dt="2024-12-02T14:06:34.773" v="1417" actId="20577"/>
          <ac:spMkLst>
            <pc:docMk/>
            <pc:sldMk cId="0" sldId="264"/>
            <ac:spMk id="711" creationId="{00000000-0000-0000-0000-000000000000}"/>
          </ac:spMkLst>
        </pc:spChg>
        <pc:graphicFrameChg chg="mod modGraphic">
          <ac:chgData name="Elijah Boussaha" userId="0dc29535-6583-43fe-b6bd-d2b799c561d6" providerId="ADAL" clId="{6903AA08-A18A-4D65-B69F-B747A8DC9D7E}" dt="2024-12-02T14:17:50.017" v="1492" actId="12385"/>
          <ac:graphicFrameMkLst>
            <pc:docMk/>
            <pc:sldMk cId="0" sldId="264"/>
            <ac:graphicFrameMk id="710" creationId="{00000000-0000-0000-0000-000000000000}"/>
          </ac:graphicFrameMkLst>
        </pc:graphicFrameChg>
        <pc:picChg chg="mod">
          <ac:chgData name="Elijah Boussaha" userId="0dc29535-6583-43fe-b6bd-d2b799c561d6" providerId="ADAL" clId="{6903AA08-A18A-4D65-B69F-B747A8DC9D7E}" dt="2024-12-02T14:06:41.094" v="1419" actId="1076"/>
          <ac:picMkLst>
            <pc:docMk/>
            <pc:sldMk cId="0" sldId="264"/>
            <ac:picMk id="709" creationId="{00000000-0000-0000-0000-000000000000}"/>
          </ac:picMkLst>
        </pc:picChg>
      </pc:sldChg>
      <pc:sldChg chg="addSp modSp mod">
        <pc:chgData name="Elijah Boussaha" userId="0dc29535-6583-43fe-b6bd-d2b799c561d6" providerId="ADAL" clId="{6903AA08-A18A-4D65-B69F-B747A8DC9D7E}" dt="2024-12-02T14:41:48.292" v="3256" actId="20577"/>
        <pc:sldMkLst>
          <pc:docMk/>
          <pc:sldMk cId="0" sldId="266"/>
        </pc:sldMkLst>
        <pc:spChg chg="mod">
          <ac:chgData name="Elijah Boussaha" userId="0dc29535-6583-43fe-b6bd-d2b799c561d6" providerId="ADAL" clId="{6903AA08-A18A-4D65-B69F-B747A8DC9D7E}" dt="2024-12-02T14:26:43.542" v="1867" actId="113"/>
          <ac:spMkLst>
            <pc:docMk/>
            <pc:sldMk cId="0" sldId="266"/>
            <ac:spMk id="722" creationId="{00000000-0000-0000-0000-000000000000}"/>
          </ac:spMkLst>
        </pc:spChg>
        <pc:spChg chg="mod">
          <ac:chgData name="Elijah Boussaha" userId="0dc29535-6583-43fe-b6bd-d2b799c561d6" providerId="ADAL" clId="{6903AA08-A18A-4D65-B69F-B747A8DC9D7E}" dt="2024-12-02T14:27:59.644" v="2075" actId="14100"/>
          <ac:spMkLst>
            <pc:docMk/>
            <pc:sldMk cId="0" sldId="266"/>
            <ac:spMk id="723" creationId="{00000000-0000-0000-0000-000000000000}"/>
          </ac:spMkLst>
        </pc:spChg>
        <pc:spChg chg="mod">
          <ac:chgData name="Elijah Boussaha" userId="0dc29535-6583-43fe-b6bd-d2b799c561d6" providerId="ADAL" clId="{6903AA08-A18A-4D65-B69F-B747A8DC9D7E}" dt="2024-12-02T14:33:10.014" v="2612" actId="113"/>
          <ac:spMkLst>
            <pc:docMk/>
            <pc:sldMk cId="0" sldId="266"/>
            <ac:spMk id="724" creationId="{00000000-0000-0000-0000-000000000000}"/>
          </ac:spMkLst>
        </pc:spChg>
        <pc:spChg chg="mod">
          <ac:chgData name="Elijah Boussaha" userId="0dc29535-6583-43fe-b6bd-d2b799c561d6" providerId="ADAL" clId="{6903AA08-A18A-4D65-B69F-B747A8DC9D7E}" dt="2024-12-02T14:40:31.302" v="3055" actId="20577"/>
          <ac:spMkLst>
            <pc:docMk/>
            <pc:sldMk cId="0" sldId="266"/>
            <ac:spMk id="725" creationId="{00000000-0000-0000-0000-000000000000}"/>
          </ac:spMkLst>
        </pc:spChg>
        <pc:spChg chg="mod">
          <ac:chgData name="Elijah Boussaha" userId="0dc29535-6583-43fe-b6bd-d2b799c561d6" providerId="ADAL" clId="{6903AA08-A18A-4D65-B69F-B747A8DC9D7E}" dt="2024-12-02T14:41:48.292" v="3256" actId="20577"/>
          <ac:spMkLst>
            <pc:docMk/>
            <pc:sldMk cId="0" sldId="266"/>
            <ac:spMk id="728" creationId="{00000000-0000-0000-0000-000000000000}"/>
          </ac:spMkLst>
        </pc:spChg>
        <pc:spChg chg="mod">
          <ac:chgData name="Elijah Boussaha" userId="0dc29535-6583-43fe-b6bd-d2b799c561d6" providerId="ADAL" clId="{6903AA08-A18A-4D65-B69F-B747A8DC9D7E}" dt="2024-12-02T14:25:31.326" v="1848" actId="14100"/>
          <ac:spMkLst>
            <pc:docMk/>
            <pc:sldMk cId="0" sldId="266"/>
            <ac:spMk id="730" creationId="{00000000-0000-0000-0000-000000000000}"/>
          </ac:spMkLst>
        </pc:spChg>
        <pc:spChg chg="mod">
          <ac:chgData name="Elijah Boussaha" userId="0dc29535-6583-43fe-b6bd-d2b799c561d6" providerId="ADAL" clId="{6903AA08-A18A-4D65-B69F-B747A8DC9D7E}" dt="2024-12-02T14:30:32.564" v="2242" actId="20577"/>
          <ac:spMkLst>
            <pc:docMk/>
            <pc:sldMk cId="0" sldId="266"/>
            <ac:spMk id="731" creationId="{00000000-0000-0000-0000-000000000000}"/>
          </ac:spMkLst>
        </pc:spChg>
        <pc:spChg chg="mod">
          <ac:chgData name="Elijah Boussaha" userId="0dc29535-6583-43fe-b6bd-d2b799c561d6" providerId="ADAL" clId="{6903AA08-A18A-4D65-B69F-B747A8DC9D7E}" dt="2024-12-02T14:41:05.071" v="3120" actId="20577"/>
          <ac:spMkLst>
            <pc:docMk/>
            <pc:sldMk cId="0" sldId="266"/>
            <ac:spMk id="732" creationId="{00000000-0000-0000-0000-000000000000}"/>
          </ac:spMkLst>
        </pc:spChg>
        <pc:spChg chg="mod">
          <ac:chgData name="Elijah Boussaha" userId="0dc29535-6583-43fe-b6bd-d2b799c561d6" providerId="ADAL" clId="{6903AA08-A18A-4D65-B69F-B747A8DC9D7E}" dt="2024-12-02T14:41:38.153" v="3254" actId="20577"/>
          <ac:spMkLst>
            <pc:docMk/>
            <pc:sldMk cId="0" sldId="266"/>
            <ac:spMk id="733" creationId="{00000000-0000-0000-0000-000000000000}"/>
          </ac:spMkLst>
        </pc:spChg>
        <pc:spChg chg="mod">
          <ac:chgData name="Elijah Boussaha" userId="0dc29535-6583-43fe-b6bd-d2b799c561d6" providerId="ADAL" clId="{6903AA08-A18A-4D65-B69F-B747A8DC9D7E}" dt="2024-12-02T14:25:30.857" v="1847" actId="14100"/>
          <ac:spMkLst>
            <pc:docMk/>
            <pc:sldMk cId="0" sldId="266"/>
            <ac:spMk id="734" creationId="{00000000-0000-0000-0000-000000000000}"/>
          </ac:spMkLst>
        </pc:spChg>
        <pc:spChg chg="mod">
          <ac:chgData name="Elijah Boussaha" userId="0dc29535-6583-43fe-b6bd-d2b799c561d6" providerId="ADAL" clId="{6903AA08-A18A-4D65-B69F-B747A8DC9D7E}" dt="2024-12-02T14:25:30.587" v="1846" actId="1076"/>
          <ac:spMkLst>
            <pc:docMk/>
            <pc:sldMk cId="0" sldId="266"/>
            <ac:spMk id="736" creationId="{00000000-0000-0000-0000-000000000000}"/>
          </ac:spMkLst>
        </pc:spChg>
        <pc:graphicFrameChg chg="add mod">
          <ac:chgData name="Elijah Boussaha" userId="0dc29535-6583-43fe-b6bd-d2b799c561d6" providerId="ADAL" clId="{6903AA08-A18A-4D65-B69F-B747A8DC9D7E}" dt="2024-12-02T14:23:21.415" v="1493"/>
          <ac:graphicFrameMkLst>
            <pc:docMk/>
            <pc:sldMk cId="0" sldId="266"/>
            <ac:graphicFrameMk id="2" creationId="{B73B23E9-32B0-290E-7CE6-71CFA0D1D5F3}"/>
          </ac:graphicFrameMkLst>
        </pc:graphicFrameChg>
        <pc:graphicFrameChg chg="add mod">
          <ac:chgData name="Elijah Boussaha" userId="0dc29535-6583-43fe-b6bd-d2b799c561d6" providerId="ADAL" clId="{6903AA08-A18A-4D65-B69F-B747A8DC9D7E}" dt="2024-12-02T14:23:21.415" v="1493"/>
          <ac:graphicFrameMkLst>
            <pc:docMk/>
            <pc:sldMk cId="0" sldId="266"/>
            <ac:graphicFrameMk id="3" creationId="{060E0A5D-0138-2182-3293-82C36BB02D55}"/>
          </ac:graphicFrameMkLst>
        </pc:graphicFrameChg>
        <pc:graphicFrameChg chg="add mod">
          <ac:chgData name="Elijah Boussaha" userId="0dc29535-6583-43fe-b6bd-d2b799c561d6" providerId="ADAL" clId="{6903AA08-A18A-4D65-B69F-B747A8DC9D7E}" dt="2024-12-02T14:23:23.528" v="1494"/>
          <ac:graphicFrameMkLst>
            <pc:docMk/>
            <pc:sldMk cId="0" sldId="266"/>
            <ac:graphicFrameMk id="4" creationId="{AEB3356C-9603-4719-673C-857B90C24A5B}"/>
          </ac:graphicFrameMkLst>
        </pc:graphicFrameChg>
        <pc:graphicFrameChg chg="add mod">
          <ac:chgData name="Elijah Boussaha" userId="0dc29535-6583-43fe-b6bd-d2b799c561d6" providerId="ADAL" clId="{6903AA08-A18A-4D65-B69F-B747A8DC9D7E}" dt="2024-12-02T14:23:23.528" v="1494"/>
          <ac:graphicFrameMkLst>
            <pc:docMk/>
            <pc:sldMk cId="0" sldId="266"/>
            <ac:graphicFrameMk id="5" creationId="{8BB82FE5-3A7D-3A15-9530-775D6EFD9034}"/>
          </ac:graphicFrameMkLst>
        </pc:graphicFrameChg>
        <pc:graphicFrameChg chg="add mod">
          <ac:chgData name="Elijah Boussaha" userId="0dc29535-6583-43fe-b6bd-d2b799c561d6" providerId="ADAL" clId="{6903AA08-A18A-4D65-B69F-B747A8DC9D7E}" dt="2024-12-02T14:23:25.515" v="1495"/>
          <ac:graphicFrameMkLst>
            <pc:docMk/>
            <pc:sldMk cId="0" sldId="266"/>
            <ac:graphicFrameMk id="6" creationId="{1979416A-CF28-1D36-E121-FAF3C0E8AE55}"/>
          </ac:graphicFrameMkLst>
        </pc:graphicFrameChg>
        <pc:graphicFrameChg chg="add mod">
          <ac:chgData name="Elijah Boussaha" userId="0dc29535-6583-43fe-b6bd-d2b799c561d6" providerId="ADAL" clId="{6903AA08-A18A-4D65-B69F-B747A8DC9D7E}" dt="2024-12-02T14:23:25.515" v="1495"/>
          <ac:graphicFrameMkLst>
            <pc:docMk/>
            <pc:sldMk cId="0" sldId="266"/>
            <ac:graphicFrameMk id="7" creationId="{06DF75F3-27DC-12E8-7E5B-C7A3BCC3E0A3}"/>
          </ac:graphicFrameMkLst>
        </pc:graphicFrameChg>
        <pc:graphicFrameChg chg="add mod">
          <ac:chgData name="Elijah Boussaha" userId="0dc29535-6583-43fe-b6bd-d2b799c561d6" providerId="ADAL" clId="{6903AA08-A18A-4D65-B69F-B747A8DC9D7E}" dt="2024-12-02T14:25:42.182" v="1849"/>
          <ac:graphicFrameMkLst>
            <pc:docMk/>
            <pc:sldMk cId="0" sldId="266"/>
            <ac:graphicFrameMk id="8" creationId="{FE41BE02-3F59-FDC4-4655-26961A4F8A6A}"/>
          </ac:graphicFrameMkLst>
        </pc:graphicFrameChg>
        <pc:graphicFrameChg chg="add mod">
          <ac:chgData name="Elijah Boussaha" userId="0dc29535-6583-43fe-b6bd-d2b799c561d6" providerId="ADAL" clId="{6903AA08-A18A-4D65-B69F-B747A8DC9D7E}" dt="2024-12-02T14:25:42.182" v="1849"/>
          <ac:graphicFrameMkLst>
            <pc:docMk/>
            <pc:sldMk cId="0" sldId="266"/>
            <ac:graphicFrameMk id="9" creationId="{AE24D67B-13EE-FFE0-EC14-CA9971FF7607}"/>
          </ac:graphicFrameMkLst>
        </pc:graphicFrameChg>
        <pc:graphicFrameChg chg="add mod">
          <ac:chgData name="Elijah Boussaha" userId="0dc29535-6583-43fe-b6bd-d2b799c561d6" providerId="ADAL" clId="{6903AA08-A18A-4D65-B69F-B747A8DC9D7E}" dt="2024-12-02T14:25:44.396" v="1850"/>
          <ac:graphicFrameMkLst>
            <pc:docMk/>
            <pc:sldMk cId="0" sldId="266"/>
            <ac:graphicFrameMk id="10" creationId="{034F7574-18B0-4154-D06B-A98669B3B3AE}"/>
          </ac:graphicFrameMkLst>
        </pc:graphicFrameChg>
        <pc:graphicFrameChg chg="add mod">
          <ac:chgData name="Elijah Boussaha" userId="0dc29535-6583-43fe-b6bd-d2b799c561d6" providerId="ADAL" clId="{6903AA08-A18A-4D65-B69F-B747A8DC9D7E}" dt="2024-12-02T14:25:44.396" v="1850"/>
          <ac:graphicFrameMkLst>
            <pc:docMk/>
            <pc:sldMk cId="0" sldId="266"/>
            <ac:graphicFrameMk id="11" creationId="{3C5522C2-A47F-671F-5F03-27F18C11F0E3}"/>
          </ac:graphicFrameMkLst>
        </pc:graphicFrameChg>
        <pc:graphicFrameChg chg="add mod">
          <ac:chgData name="Elijah Boussaha" userId="0dc29535-6583-43fe-b6bd-d2b799c561d6" providerId="ADAL" clId="{6903AA08-A18A-4D65-B69F-B747A8DC9D7E}" dt="2024-12-02T14:26:01.445" v="1853"/>
          <ac:graphicFrameMkLst>
            <pc:docMk/>
            <pc:sldMk cId="0" sldId="266"/>
            <ac:graphicFrameMk id="12" creationId="{98F6115A-B4C2-8729-BDF3-413B3D127D84}"/>
          </ac:graphicFrameMkLst>
        </pc:graphicFrameChg>
        <pc:graphicFrameChg chg="add mod">
          <ac:chgData name="Elijah Boussaha" userId="0dc29535-6583-43fe-b6bd-d2b799c561d6" providerId="ADAL" clId="{6903AA08-A18A-4D65-B69F-B747A8DC9D7E}" dt="2024-12-02T14:26:01.445" v="1853"/>
          <ac:graphicFrameMkLst>
            <pc:docMk/>
            <pc:sldMk cId="0" sldId="266"/>
            <ac:graphicFrameMk id="13" creationId="{87E2F700-B7B4-7E4E-5EDD-D161D8B206BE}"/>
          </ac:graphicFrameMkLst>
        </pc:graphicFrameChg>
      </pc:sldChg>
      <pc:sldChg chg="mod modShow">
        <pc:chgData name="Elijah Boussaha" userId="0dc29535-6583-43fe-b6bd-d2b799c561d6" providerId="ADAL" clId="{6903AA08-A18A-4D65-B69F-B747A8DC9D7E}" dt="2024-12-02T14:42:08.270" v="3258" actId="729"/>
        <pc:sldMkLst>
          <pc:docMk/>
          <pc:sldMk cId="0" sldId="267"/>
        </pc:sldMkLst>
      </pc:sldChg>
      <pc:sldChg chg="modSp mod">
        <pc:chgData name="Elijah Boussaha" userId="0dc29535-6583-43fe-b6bd-d2b799c561d6" providerId="ADAL" clId="{6903AA08-A18A-4D65-B69F-B747A8DC9D7E}" dt="2024-12-02T16:05:25.400" v="3540" actId="20577"/>
        <pc:sldMkLst>
          <pc:docMk/>
          <pc:sldMk cId="0" sldId="268"/>
        </pc:sldMkLst>
        <pc:spChg chg="mod">
          <ac:chgData name="Elijah Boussaha" userId="0dc29535-6583-43fe-b6bd-d2b799c561d6" providerId="ADAL" clId="{6903AA08-A18A-4D65-B69F-B747A8DC9D7E}" dt="2024-12-02T15:04:37.559" v="3493" actId="14100"/>
          <ac:spMkLst>
            <pc:docMk/>
            <pc:sldMk cId="0" sldId="268"/>
            <ac:spMk id="769" creationId="{00000000-0000-0000-0000-000000000000}"/>
          </ac:spMkLst>
        </pc:spChg>
        <pc:spChg chg="mod">
          <ac:chgData name="Elijah Boussaha" userId="0dc29535-6583-43fe-b6bd-d2b799c561d6" providerId="ADAL" clId="{6903AA08-A18A-4D65-B69F-B747A8DC9D7E}" dt="2024-12-02T16:05:25.400" v="3540" actId="20577"/>
          <ac:spMkLst>
            <pc:docMk/>
            <pc:sldMk cId="0" sldId="268"/>
            <ac:spMk id="776" creationId="{00000000-0000-0000-0000-000000000000}"/>
          </ac:spMkLst>
        </pc:spChg>
        <pc:spChg chg="mod">
          <ac:chgData name="Elijah Boussaha" userId="0dc29535-6583-43fe-b6bd-d2b799c561d6" providerId="ADAL" clId="{6903AA08-A18A-4D65-B69F-B747A8DC9D7E}" dt="2024-12-02T16:05:23.864" v="3539" actId="20577"/>
          <ac:spMkLst>
            <pc:docMk/>
            <pc:sldMk cId="0" sldId="268"/>
            <ac:spMk id="777" creationId="{00000000-0000-0000-0000-000000000000}"/>
          </ac:spMkLst>
        </pc:spChg>
        <pc:spChg chg="mod">
          <ac:chgData name="Elijah Boussaha" userId="0dc29535-6583-43fe-b6bd-d2b799c561d6" providerId="ADAL" clId="{6903AA08-A18A-4D65-B69F-B747A8DC9D7E}" dt="2024-12-02T16:05:19.042" v="3536" actId="20577"/>
          <ac:spMkLst>
            <pc:docMk/>
            <pc:sldMk cId="0" sldId="268"/>
            <ac:spMk id="778" creationId="{00000000-0000-0000-0000-000000000000}"/>
          </ac:spMkLst>
        </pc:spChg>
      </pc:sldChg>
      <pc:sldChg chg="mod modShow">
        <pc:chgData name="Elijah Boussaha" userId="0dc29535-6583-43fe-b6bd-d2b799c561d6" providerId="ADAL" clId="{6903AA08-A18A-4D65-B69F-B747A8DC9D7E}" dt="2024-12-02T15:58:36.379" v="3500" actId="729"/>
        <pc:sldMkLst>
          <pc:docMk/>
          <pc:sldMk cId="0" sldId="269"/>
        </pc:sldMkLst>
      </pc:sldChg>
      <pc:sldChg chg="modSp mod">
        <pc:chgData name="Elijah Boussaha" userId="0dc29535-6583-43fe-b6bd-d2b799c561d6" providerId="ADAL" clId="{6903AA08-A18A-4D65-B69F-B747A8DC9D7E}" dt="2024-12-02T15:59:22.436" v="3524" actId="20577"/>
        <pc:sldMkLst>
          <pc:docMk/>
          <pc:sldMk cId="0" sldId="271"/>
        </pc:sldMkLst>
        <pc:spChg chg="mod">
          <ac:chgData name="Elijah Boussaha" userId="0dc29535-6583-43fe-b6bd-d2b799c561d6" providerId="ADAL" clId="{6903AA08-A18A-4D65-B69F-B747A8DC9D7E}" dt="2024-12-02T15:59:22.436" v="3524" actId="20577"/>
          <ac:spMkLst>
            <pc:docMk/>
            <pc:sldMk cId="0" sldId="271"/>
            <ac:spMk id="846" creationId="{00000000-0000-0000-0000-000000000000}"/>
          </ac:spMkLst>
        </pc:spChg>
      </pc:sldChg>
      <pc:sldChg chg="mod modShow">
        <pc:chgData name="Elijah Boussaha" userId="0dc29535-6583-43fe-b6bd-d2b799c561d6" providerId="ADAL" clId="{6903AA08-A18A-4D65-B69F-B747A8DC9D7E}" dt="2024-12-02T15:59:43.043" v="3525" actId="729"/>
        <pc:sldMkLst>
          <pc:docMk/>
          <pc:sldMk cId="0" sldId="273"/>
        </pc:sldMkLst>
      </pc:sldChg>
      <pc:sldChg chg="del">
        <pc:chgData name="Elijah Boussaha" userId="0dc29535-6583-43fe-b6bd-d2b799c561d6" providerId="ADAL" clId="{6903AA08-A18A-4D65-B69F-B747A8DC9D7E}" dt="2024-12-02T15:08:32.212" v="3499" actId="47"/>
        <pc:sldMkLst>
          <pc:docMk/>
          <pc:sldMk cId="0" sldId="285"/>
        </pc:sldMkLst>
      </pc:sldChg>
      <pc:sldChg chg="del">
        <pc:chgData name="Elijah Boussaha" userId="0dc29535-6583-43fe-b6bd-d2b799c561d6" providerId="ADAL" clId="{6903AA08-A18A-4D65-B69F-B747A8DC9D7E}" dt="2024-12-02T15:07:06.633" v="3498" actId="47"/>
        <pc:sldMkLst>
          <pc:docMk/>
          <pc:sldMk cId="0" sldId="286"/>
        </pc:sldMkLst>
      </pc:sldChg>
      <pc:sldChg chg="del">
        <pc:chgData name="Elijah Boussaha" userId="0dc29535-6583-43fe-b6bd-d2b799c561d6" providerId="ADAL" clId="{6903AA08-A18A-4D65-B69F-B747A8DC9D7E}" dt="2024-12-02T15:07:00.627" v="3497" actId="47"/>
        <pc:sldMkLst>
          <pc:docMk/>
          <pc:sldMk cId="0" sldId="288"/>
        </pc:sldMkLst>
      </pc:sldChg>
      <pc:sldChg chg="del">
        <pc:chgData name="Elijah Boussaha" userId="0dc29535-6583-43fe-b6bd-d2b799c561d6" providerId="ADAL" clId="{6903AA08-A18A-4D65-B69F-B747A8DC9D7E}" dt="2024-12-02T15:06:55.105" v="3496" actId="47"/>
        <pc:sldMkLst>
          <pc:docMk/>
          <pc:sldMk cId="0" sldId="289"/>
        </pc:sldMkLst>
      </pc:sldChg>
      <pc:sldChg chg="del">
        <pc:chgData name="Elijah Boussaha" userId="0dc29535-6583-43fe-b6bd-d2b799c561d6" providerId="ADAL" clId="{6903AA08-A18A-4D65-B69F-B747A8DC9D7E}" dt="2024-12-02T15:06:51.355" v="3495" actId="47"/>
        <pc:sldMkLst>
          <pc:docMk/>
          <pc:sldMk cId="0" sldId="290"/>
        </pc:sldMkLst>
      </pc:sldChg>
      <pc:sldChg chg="del">
        <pc:chgData name="Elijah Boussaha" userId="0dc29535-6583-43fe-b6bd-d2b799c561d6" providerId="ADAL" clId="{6903AA08-A18A-4D65-B69F-B747A8DC9D7E}" dt="2024-12-02T15:05:57.695" v="3494" actId="47"/>
        <pc:sldMkLst>
          <pc:docMk/>
          <pc:sldMk cId="0" sldId="291"/>
        </pc:sldMkLst>
      </pc:sldChg>
      <pc:sldChg chg="modSp mod ord">
        <pc:chgData name="Elijah Boussaha" userId="0dc29535-6583-43fe-b6bd-d2b799c561d6" providerId="ADAL" clId="{6903AA08-A18A-4D65-B69F-B747A8DC9D7E}" dt="2024-12-02T11:46:09.981" v="141" actId="1076"/>
        <pc:sldMkLst>
          <pc:docMk/>
          <pc:sldMk cId="0" sldId="296"/>
        </pc:sldMkLst>
        <pc:spChg chg="mod">
          <ac:chgData name="Elijah Boussaha" userId="0dc29535-6583-43fe-b6bd-d2b799c561d6" providerId="ADAL" clId="{6903AA08-A18A-4D65-B69F-B747A8DC9D7E}" dt="2024-12-02T11:46:09.981" v="141" actId="1076"/>
          <ac:spMkLst>
            <pc:docMk/>
            <pc:sldMk cId="0" sldId="296"/>
            <ac:spMk id="1382" creationId="{00000000-0000-0000-0000-000000000000}"/>
          </ac:spMkLst>
        </pc:spChg>
      </pc:sldChg>
      <pc:sldChg chg="del">
        <pc:chgData name="Elijah Boussaha" userId="0dc29535-6583-43fe-b6bd-d2b799c561d6" providerId="ADAL" clId="{6903AA08-A18A-4D65-B69F-B747A8DC9D7E}" dt="2024-12-02T11:46:29.609" v="144" actId="47"/>
        <pc:sldMkLst>
          <pc:docMk/>
          <pc:sldMk cId="0" sldId="297"/>
        </pc:sldMkLst>
      </pc:sldChg>
      <pc:sldChg chg="del">
        <pc:chgData name="Elijah Boussaha" userId="0dc29535-6583-43fe-b6bd-d2b799c561d6" providerId="ADAL" clId="{6903AA08-A18A-4D65-B69F-B747A8DC9D7E}" dt="2024-12-02T11:46:35.645" v="145" actId="47"/>
        <pc:sldMkLst>
          <pc:docMk/>
          <pc:sldMk cId="0" sldId="298"/>
        </pc:sldMkLst>
      </pc:sldChg>
      <pc:sldChg chg="del">
        <pc:chgData name="Elijah Boussaha" userId="0dc29535-6583-43fe-b6bd-d2b799c561d6" providerId="ADAL" clId="{6903AA08-A18A-4D65-B69F-B747A8DC9D7E}" dt="2024-12-02T11:46:37.713" v="146" actId="47"/>
        <pc:sldMkLst>
          <pc:docMk/>
          <pc:sldMk cId="0" sldId="299"/>
        </pc:sldMkLst>
      </pc:sldChg>
      <pc:sldChg chg="ord">
        <pc:chgData name="Elijah Boussaha" userId="0dc29535-6583-43fe-b6bd-d2b799c561d6" providerId="ADAL" clId="{6903AA08-A18A-4D65-B69F-B747A8DC9D7E}" dt="2024-12-02T11:45:18.663" v="116"/>
        <pc:sldMkLst>
          <pc:docMk/>
          <pc:sldMk cId="0" sldId="300"/>
        </pc:sldMkLst>
      </pc:sldChg>
      <pc:sldChg chg="ord">
        <pc:chgData name="Elijah Boussaha" userId="0dc29535-6583-43fe-b6bd-d2b799c561d6" providerId="ADAL" clId="{6903AA08-A18A-4D65-B69F-B747A8DC9D7E}" dt="2024-12-02T11:46:24.534" v="143"/>
        <pc:sldMkLst>
          <pc:docMk/>
          <pc:sldMk cId="0" sldId="301"/>
        </pc:sldMkLst>
      </pc:sldChg>
      <pc:sldMasterChg chg="delSldLayout">
        <pc:chgData name="Elijah Boussaha" userId="0dc29535-6583-43fe-b6bd-d2b799c561d6" providerId="ADAL" clId="{6903AA08-A18A-4D65-B69F-B747A8DC9D7E}" dt="2024-12-02T11:47:18.548" v="149" actId="47"/>
        <pc:sldMasterMkLst>
          <pc:docMk/>
          <pc:sldMasterMk cId="0" sldId="2147483662"/>
        </pc:sldMasterMkLst>
        <pc:sldLayoutChg chg="del">
          <pc:chgData name="Elijah Boussaha" userId="0dc29535-6583-43fe-b6bd-d2b799c561d6" providerId="ADAL" clId="{6903AA08-A18A-4D65-B69F-B747A8DC9D7E}" dt="2024-12-02T11:47:18.548" v="149" actId="47"/>
          <pc:sldLayoutMkLst>
            <pc:docMk/>
            <pc:sldMasterMk cId="0" sldId="2147483662"/>
            <pc:sldLayoutMk cId="0" sldId="2147483664"/>
          </pc:sldLayoutMkLst>
        </pc:sldLayoutChg>
      </pc:sldMasterChg>
    </pc:docChg>
  </pc:docChgLst>
  <pc:docChgLst>
    <pc:chgData name="Kevin Nihbe" userId="57049113-ed1f-4dca-b4a6-34ce44ea4522" providerId="ADAL" clId="{A0231DF3-EB3F-403D-94DF-4471ECABB480}"/>
    <pc:docChg chg="undo custSel addSld delSld modSld delMainMaster modMainMaster addSection modSection">
      <pc:chgData name="Kevin Nihbe" userId="57049113-ed1f-4dca-b4a6-34ce44ea4522" providerId="ADAL" clId="{A0231DF3-EB3F-403D-94DF-4471ECABB480}" dt="2024-12-05T18:35:38.552" v="1879" actId="20577"/>
      <pc:docMkLst>
        <pc:docMk/>
      </pc:docMkLst>
      <pc:sldChg chg="modSp mod">
        <pc:chgData name="Kevin Nihbe" userId="57049113-ed1f-4dca-b4a6-34ce44ea4522" providerId="ADAL" clId="{A0231DF3-EB3F-403D-94DF-4471ECABB480}" dt="2024-12-05T17:17:08.501" v="851" actId="790"/>
        <pc:sldMkLst>
          <pc:docMk/>
          <pc:sldMk cId="0" sldId="256"/>
        </pc:sldMkLst>
        <pc:spChg chg="mod">
          <ac:chgData name="Kevin Nihbe" userId="57049113-ed1f-4dca-b4a6-34ce44ea4522" providerId="ADAL" clId="{A0231DF3-EB3F-403D-94DF-4471ECABB480}" dt="2024-12-05T17:17:08.501" v="851" actId="790"/>
          <ac:spMkLst>
            <pc:docMk/>
            <pc:sldMk cId="0" sldId="256"/>
            <ac:spMk id="533" creationId="{00000000-0000-0000-0000-000000000000}"/>
          </ac:spMkLst>
        </pc:spChg>
        <pc:spChg chg="mod">
          <ac:chgData name="Kevin Nihbe" userId="57049113-ed1f-4dca-b4a6-34ce44ea4522" providerId="ADAL" clId="{A0231DF3-EB3F-403D-94DF-4471ECABB480}" dt="2024-12-05T17:17:08.501" v="851" actId="790"/>
          <ac:spMkLst>
            <pc:docMk/>
            <pc:sldMk cId="0" sldId="256"/>
            <ac:spMk id="535" creationId="{00000000-0000-0000-0000-000000000000}"/>
          </ac:spMkLst>
        </pc:spChg>
        <pc:spChg chg="mod">
          <ac:chgData name="Kevin Nihbe" userId="57049113-ed1f-4dca-b4a6-34ce44ea4522" providerId="ADAL" clId="{A0231DF3-EB3F-403D-94DF-4471ECABB480}" dt="2024-12-05T17:17:08.501" v="851" actId="790"/>
          <ac:spMkLst>
            <pc:docMk/>
            <pc:sldMk cId="0" sldId="256"/>
            <ac:spMk id="536" creationId="{00000000-0000-0000-0000-000000000000}"/>
          </ac:spMkLst>
        </pc:spChg>
        <pc:spChg chg="mod">
          <ac:chgData name="Kevin Nihbe" userId="57049113-ed1f-4dca-b4a6-34ce44ea4522" providerId="ADAL" clId="{A0231DF3-EB3F-403D-94DF-4471ECABB480}" dt="2024-12-05T17:17:08.501" v="851" actId="790"/>
          <ac:spMkLst>
            <pc:docMk/>
            <pc:sldMk cId="0" sldId="256"/>
            <ac:spMk id="537" creationId="{00000000-0000-0000-0000-000000000000}"/>
          </ac:spMkLst>
        </pc:spChg>
      </pc:sldChg>
      <pc:sldChg chg="modSp mod">
        <pc:chgData name="Kevin Nihbe" userId="57049113-ed1f-4dca-b4a6-34ce44ea4522" providerId="ADAL" clId="{A0231DF3-EB3F-403D-94DF-4471ECABB480}" dt="2024-12-05T17:17:08.501" v="851" actId="790"/>
        <pc:sldMkLst>
          <pc:docMk/>
          <pc:sldMk cId="0" sldId="257"/>
        </pc:sldMkLst>
        <pc:spChg chg="mod">
          <ac:chgData name="Kevin Nihbe" userId="57049113-ed1f-4dca-b4a6-34ce44ea4522" providerId="ADAL" clId="{A0231DF3-EB3F-403D-94DF-4471ECABB480}" dt="2024-12-05T17:17:08.501" v="851" actId="790"/>
          <ac:spMkLst>
            <pc:docMk/>
            <pc:sldMk cId="0" sldId="257"/>
            <ac:spMk id="542" creationId="{00000000-0000-0000-0000-000000000000}"/>
          </ac:spMkLst>
        </pc:spChg>
        <pc:spChg chg="mod">
          <ac:chgData name="Kevin Nihbe" userId="57049113-ed1f-4dca-b4a6-34ce44ea4522" providerId="ADAL" clId="{A0231DF3-EB3F-403D-94DF-4471ECABB480}" dt="2024-12-05T17:17:08.501" v="851" actId="790"/>
          <ac:spMkLst>
            <pc:docMk/>
            <pc:sldMk cId="0" sldId="257"/>
            <ac:spMk id="544" creationId="{00000000-0000-0000-0000-000000000000}"/>
          </ac:spMkLst>
        </pc:spChg>
        <pc:spChg chg="mod">
          <ac:chgData name="Kevin Nihbe" userId="57049113-ed1f-4dca-b4a6-34ce44ea4522" providerId="ADAL" clId="{A0231DF3-EB3F-403D-94DF-4471ECABB480}" dt="2024-12-05T17:17:08.501" v="851" actId="790"/>
          <ac:spMkLst>
            <pc:docMk/>
            <pc:sldMk cId="0" sldId="257"/>
            <ac:spMk id="545" creationId="{00000000-0000-0000-0000-000000000000}"/>
          </ac:spMkLst>
        </pc:spChg>
        <pc:spChg chg="mod">
          <ac:chgData name="Kevin Nihbe" userId="57049113-ed1f-4dca-b4a6-34ce44ea4522" providerId="ADAL" clId="{A0231DF3-EB3F-403D-94DF-4471ECABB480}" dt="2024-12-05T17:17:08.501" v="851" actId="790"/>
          <ac:spMkLst>
            <pc:docMk/>
            <pc:sldMk cId="0" sldId="257"/>
            <ac:spMk id="546" creationId="{00000000-0000-0000-0000-000000000000}"/>
          </ac:spMkLst>
        </pc:spChg>
        <pc:spChg chg="mod">
          <ac:chgData name="Kevin Nihbe" userId="57049113-ed1f-4dca-b4a6-34ce44ea4522" providerId="ADAL" clId="{A0231DF3-EB3F-403D-94DF-4471ECABB480}" dt="2024-12-05T17:17:08.501" v="851" actId="790"/>
          <ac:spMkLst>
            <pc:docMk/>
            <pc:sldMk cId="0" sldId="257"/>
            <ac:spMk id="547" creationId="{00000000-0000-0000-0000-000000000000}"/>
          </ac:spMkLst>
        </pc:spChg>
        <pc:spChg chg="mod">
          <ac:chgData name="Kevin Nihbe" userId="57049113-ed1f-4dca-b4a6-34ce44ea4522" providerId="ADAL" clId="{A0231DF3-EB3F-403D-94DF-4471ECABB480}" dt="2024-12-05T17:17:08.501" v="851" actId="790"/>
          <ac:spMkLst>
            <pc:docMk/>
            <pc:sldMk cId="0" sldId="257"/>
            <ac:spMk id="548" creationId="{00000000-0000-0000-0000-000000000000}"/>
          </ac:spMkLst>
        </pc:spChg>
        <pc:spChg chg="mod">
          <ac:chgData name="Kevin Nihbe" userId="57049113-ed1f-4dca-b4a6-34ce44ea4522" providerId="ADAL" clId="{A0231DF3-EB3F-403D-94DF-4471ECABB480}" dt="2024-12-05T17:17:08.501" v="851" actId="790"/>
          <ac:spMkLst>
            <pc:docMk/>
            <pc:sldMk cId="0" sldId="257"/>
            <ac:spMk id="549"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0"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1"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2"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3"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4"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5"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6"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7"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8" creationId="{00000000-0000-0000-0000-000000000000}"/>
          </ac:spMkLst>
        </pc:spChg>
        <pc:spChg chg="mod">
          <ac:chgData name="Kevin Nihbe" userId="57049113-ed1f-4dca-b4a6-34ce44ea4522" providerId="ADAL" clId="{A0231DF3-EB3F-403D-94DF-4471ECABB480}" dt="2024-12-05T17:17:08.501" v="851" actId="790"/>
          <ac:spMkLst>
            <pc:docMk/>
            <pc:sldMk cId="0" sldId="257"/>
            <ac:spMk id="559"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0"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1"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2"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3"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4"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5"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6"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7"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8" creationId="{00000000-0000-0000-0000-000000000000}"/>
          </ac:spMkLst>
        </pc:spChg>
        <pc:spChg chg="mod">
          <ac:chgData name="Kevin Nihbe" userId="57049113-ed1f-4dca-b4a6-34ce44ea4522" providerId="ADAL" clId="{A0231DF3-EB3F-403D-94DF-4471ECABB480}" dt="2024-12-05T17:17:08.501" v="851" actId="790"/>
          <ac:spMkLst>
            <pc:docMk/>
            <pc:sldMk cId="0" sldId="257"/>
            <ac:spMk id="569" creationId="{00000000-0000-0000-0000-000000000000}"/>
          </ac:spMkLst>
        </pc:spChg>
        <pc:spChg chg="mod">
          <ac:chgData name="Kevin Nihbe" userId="57049113-ed1f-4dca-b4a6-34ce44ea4522" providerId="ADAL" clId="{A0231DF3-EB3F-403D-94DF-4471ECABB480}" dt="2024-12-05T17:17:08.501" v="851" actId="790"/>
          <ac:spMkLst>
            <pc:docMk/>
            <pc:sldMk cId="0" sldId="257"/>
            <ac:spMk id="570" creationId="{00000000-0000-0000-0000-000000000000}"/>
          </ac:spMkLst>
        </pc:spChg>
        <pc:spChg chg="mod">
          <ac:chgData name="Kevin Nihbe" userId="57049113-ed1f-4dca-b4a6-34ce44ea4522" providerId="ADAL" clId="{A0231DF3-EB3F-403D-94DF-4471ECABB480}" dt="2024-12-05T17:17:08.501" v="851" actId="790"/>
          <ac:spMkLst>
            <pc:docMk/>
            <pc:sldMk cId="0" sldId="257"/>
            <ac:spMk id="571" creationId="{00000000-0000-0000-0000-000000000000}"/>
          </ac:spMkLst>
        </pc:spChg>
        <pc:spChg chg="mod">
          <ac:chgData name="Kevin Nihbe" userId="57049113-ed1f-4dca-b4a6-34ce44ea4522" providerId="ADAL" clId="{A0231DF3-EB3F-403D-94DF-4471ECABB480}" dt="2024-12-05T17:17:08.501" v="851" actId="790"/>
          <ac:spMkLst>
            <pc:docMk/>
            <pc:sldMk cId="0" sldId="257"/>
            <ac:spMk id="572" creationId="{00000000-0000-0000-0000-000000000000}"/>
          </ac:spMkLst>
        </pc:spChg>
      </pc:sldChg>
      <pc:sldChg chg="modSp mod">
        <pc:chgData name="Kevin Nihbe" userId="57049113-ed1f-4dca-b4a6-34ce44ea4522" providerId="ADAL" clId="{A0231DF3-EB3F-403D-94DF-4471ECABB480}" dt="2024-12-05T17:17:08.501" v="851" actId="790"/>
        <pc:sldMkLst>
          <pc:docMk/>
          <pc:sldMk cId="0" sldId="261"/>
        </pc:sldMkLst>
        <pc:spChg chg="mod">
          <ac:chgData name="Kevin Nihbe" userId="57049113-ed1f-4dca-b4a6-34ce44ea4522" providerId="ADAL" clId="{A0231DF3-EB3F-403D-94DF-4471ECABB480}" dt="2024-12-05T17:17:08.501" v="851" actId="790"/>
          <ac:spMkLst>
            <pc:docMk/>
            <pc:sldMk cId="0" sldId="261"/>
            <ac:spMk id="668" creationId="{00000000-0000-0000-0000-000000000000}"/>
          </ac:spMkLst>
        </pc:spChg>
      </pc:sldChg>
      <pc:sldChg chg="modSp mod">
        <pc:chgData name="Kevin Nihbe" userId="57049113-ed1f-4dca-b4a6-34ce44ea4522" providerId="ADAL" clId="{A0231DF3-EB3F-403D-94DF-4471ECABB480}" dt="2024-12-05T17:53:04.609" v="878" actId="20577"/>
        <pc:sldMkLst>
          <pc:docMk/>
          <pc:sldMk cId="0" sldId="262"/>
        </pc:sldMkLst>
        <pc:spChg chg="mod">
          <ac:chgData name="Kevin Nihbe" userId="57049113-ed1f-4dca-b4a6-34ce44ea4522" providerId="ADAL" clId="{A0231DF3-EB3F-403D-94DF-4471ECABB480}" dt="2024-12-05T17:17:08.501" v="851" actId="790"/>
          <ac:spMkLst>
            <pc:docMk/>
            <pc:sldMk cId="0" sldId="262"/>
            <ac:spMk id="673" creationId="{00000000-0000-0000-0000-000000000000}"/>
          </ac:spMkLst>
        </pc:spChg>
        <pc:spChg chg="mod">
          <ac:chgData name="Kevin Nihbe" userId="57049113-ed1f-4dca-b4a6-34ce44ea4522" providerId="ADAL" clId="{A0231DF3-EB3F-403D-94DF-4471ECABB480}" dt="2024-12-05T17:53:04.609" v="878" actId="20577"/>
          <ac:spMkLst>
            <pc:docMk/>
            <pc:sldMk cId="0" sldId="262"/>
            <ac:spMk id="674" creationId="{00000000-0000-0000-0000-000000000000}"/>
          </ac:spMkLst>
        </pc:spChg>
        <pc:spChg chg="mod">
          <ac:chgData name="Kevin Nihbe" userId="57049113-ed1f-4dca-b4a6-34ce44ea4522" providerId="ADAL" clId="{A0231DF3-EB3F-403D-94DF-4471ECABB480}" dt="2024-12-05T17:17:18.834" v="854" actId="20577"/>
          <ac:spMkLst>
            <pc:docMk/>
            <pc:sldMk cId="0" sldId="262"/>
            <ac:spMk id="675" creationId="{00000000-0000-0000-0000-000000000000}"/>
          </ac:spMkLst>
        </pc:spChg>
        <pc:spChg chg="mod">
          <ac:chgData name="Kevin Nihbe" userId="57049113-ed1f-4dca-b4a6-34ce44ea4522" providerId="ADAL" clId="{A0231DF3-EB3F-403D-94DF-4471ECABB480}" dt="2024-12-05T17:17:08.501" v="851" actId="790"/>
          <ac:spMkLst>
            <pc:docMk/>
            <pc:sldMk cId="0" sldId="262"/>
            <ac:spMk id="676" creationId="{00000000-0000-0000-0000-000000000000}"/>
          </ac:spMkLst>
        </pc:spChg>
        <pc:spChg chg="mod">
          <ac:chgData name="Kevin Nihbe" userId="57049113-ed1f-4dca-b4a6-34ce44ea4522" providerId="ADAL" clId="{A0231DF3-EB3F-403D-94DF-4471ECABB480}" dt="2024-12-05T17:17:08.501" v="851" actId="790"/>
          <ac:spMkLst>
            <pc:docMk/>
            <pc:sldMk cId="0" sldId="262"/>
            <ac:spMk id="677" creationId="{00000000-0000-0000-0000-000000000000}"/>
          </ac:spMkLst>
        </pc:spChg>
        <pc:spChg chg="mod">
          <ac:chgData name="Kevin Nihbe" userId="57049113-ed1f-4dca-b4a6-34ce44ea4522" providerId="ADAL" clId="{A0231DF3-EB3F-403D-94DF-4471ECABB480}" dt="2024-12-05T17:17:08.501" v="851" actId="790"/>
          <ac:spMkLst>
            <pc:docMk/>
            <pc:sldMk cId="0" sldId="262"/>
            <ac:spMk id="678" creationId="{00000000-0000-0000-0000-000000000000}"/>
          </ac:spMkLst>
        </pc:spChg>
      </pc:sldChg>
      <pc:sldChg chg="modSp mod">
        <pc:chgData name="Kevin Nihbe" userId="57049113-ed1f-4dca-b4a6-34ce44ea4522" providerId="ADAL" clId="{A0231DF3-EB3F-403D-94DF-4471ECABB480}" dt="2024-12-05T17:55:28.078" v="985" actId="313"/>
        <pc:sldMkLst>
          <pc:docMk/>
          <pc:sldMk cId="0" sldId="263"/>
        </pc:sldMkLst>
        <pc:spChg chg="mod">
          <ac:chgData name="Kevin Nihbe" userId="57049113-ed1f-4dca-b4a6-34ce44ea4522" providerId="ADAL" clId="{A0231DF3-EB3F-403D-94DF-4471ECABB480}" dt="2024-12-05T17:17:08.501" v="851" actId="790"/>
          <ac:spMkLst>
            <pc:docMk/>
            <pc:sldMk cId="0" sldId="263"/>
            <ac:spMk id="683" creationId="{00000000-0000-0000-0000-000000000000}"/>
          </ac:spMkLst>
        </pc:spChg>
        <pc:spChg chg="mod">
          <ac:chgData name="Kevin Nihbe" userId="57049113-ed1f-4dca-b4a6-34ce44ea4522" providerId="ADAL" clId="{A0231DF3-EB3F-403D-94DF-4471ECABB480}" dt="2024-12-05T17:17:08.501" v="851" actId="790"/>
          <ac:spMkLst>
            <pc:docMk/>
            <pc:sldMk cId="0" sldId="263"/>
            <ac:spMk id="684" creationId="{00000000-0000-0000-0000-000000000000}"/>
          </ac:spMkLst>
        </pc:spChg>
        <pc:spChg chg="mod">
          <ac:chgData name="Kevin Nihbe" userId="57049113-ed1f-4dca-b4a6-34ce44ea4522" providerId="ADAL" clId="{A0231DF3-EB3F-403D-94DF-4471ECABB480}" dt="2024-12-05T17:17:08.501" v="851" actId="790"/>
          <ac:spMkLst>
            <pc:docMk/>
            <pc:sldMk cId="0" sldId="263"/>
            <ac:spMk id="685" creationId="{00000000-0000-0000-0000-000000000000}"/>
          </ac:spMkLst>
        </pc:spChg>
        <pc:spChg chg="mod">
          <ac:chgData name="Kevin Nihbe" userId="57049113-ed1f-4dca-b4a6-34ce44ea4522" providerId="ADAL" clId="{A0231DF3-EB3F-403D-94DF-4471ECABB480}" dt="2024-12-05T17:17:08.501" v="851" actId="790"/>
          <ac:spMkLst>
            <pc:docMk/>
            <pc:sldMk cId="0" sldId="263"/>
            <ac:spMk id="687" creationId="{00000000-0000-0000-0000-000000000000}"/>
          </ac:spMkLst>
        </pc:spChg>
        <pc:spChg chg="mod">
          <ac:chgData name="Kevin Nihbe" userId="57049113-ed1f-4dca-b4a6-34ce44ea4522" providerId="ADAL" clId="{A0231DF3-EB3F-403D-94DF-4471ECABB480}" dt="2024-12-05T17:17:08.501" v="851" actId="790"/>
          <ac:spMkLst>
            <pc:docMk/>
            <pc:sldMk cId="0" sldId="263"/>
            <ac:spMk id="688" creationId="{00000000-0000-0000-0000-000000000000}"/>
          </ac:spMkLst>
        </pc:spChg>
        <pc:spChg chg="mod">
          <ac:chgData name="Kevin Nihbe" userId="57049113-ed1f-4dca-b4a6-34ce44ea4522" providerId="ADAL" clId="{A0231DF3-EB3F-403D-94DF-4471ECABB480}" dt="2024-12-05T17:17:08.501" v="851" actId="790"/>
          <ac:spMkLst>
            <pc:docMk/>
            <pc:sldMk cId="0" sldId="263"/>
            <ac:spMk id="689"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0" creationId="{00000000-0000-0000-0000-000000000000}"/>
          </ac:spMkLst>
        </pc:spChg>
        <pc:spChg chg="mod">
          <ac:chgData name="Kevin Nihbe" userId="57049113-ed1f-4dca-b4a6-34ce44ea4522" providerId="ADAL" clId="{A0231DF3-EB3F-403D-94DF-4471ECABB480}" dt="2024-12-05T17:54:40.787" v="927" actId="20577"/>
          <ac:spMkLst>
            <pc:docMk/>
            <pc:sldMk cId="0" sldId="263"/>
            <ac:spMk id="691" creationId="{00000000-0000-0000-0000-000000000000}"/>
          </ac:spMkLst>
        </pc:spChg>
        <pc:spChg chg="mod">
          <ac:chgData name="Kevin Nihbe" userId="57049113-ed1f-4dca-b4a6-34ce44ea4522" providerId="ADAL" clId="{A0231DF3-EB3F-403D-94DF-4471ECABB480}" dt="2024-12-05T17:55:28.078" v="985" actId="313"/>
          <ac:spMkLst>
            <pc:docMk/>
            <pc:sldMk cId="0" sldId="263"/>
            <ac:spMk id="692"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3"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4"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5"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6"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7"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8" creationId="{00000000-0000-0000-0000-000000000000}"/>
          </ac:spMkLst>
        </pc:spChg>
        <pc:spChg chg="mod">
          <ac:chgData name="Kevin Nihbe" userId="57049113-ed1f-4dca-b4a6-34ce44ea4522" providerId="ADAL" clId="{A0231DF3-EB3F-403D-94DF-4471ECABB480}" dt="2024-12-05T17:17:08.501" v="851" actId="790"/>
          <ac:spMkLst>
            <pc:docMk/>
            <pc:sldMk cId="0" sldId="263"/>
            <ac:spMk id="699" creationId="{00000000-0000-0000-0000-000000000000}"/>
          </ac:spMkLst>
        </pc:spChg>
        <pc:spChg chg="mod">
          <ac:chgData name="Kevin Nihbe" userId="57049113-ed1f-4dca-b4a6-34ce44ea4522" providerId="ADAL" clId="{A0231DF3-EB3F-403D-94DF-4471ECABB480}" dt="2024-12-05T17:17:08.501" v="851" actId="790"/>
          <ac:spMkLst>
            <pc:docMk/>
            <pc:sldMk cId="0" sldId="263"/>
            <ac:spMk id="700" creationId="{00000000-0000-0000-0000-000000000000}"/>
          </ac:spMkLst>
        </pc:spChg>
        <pc:spChg chg="mod">
          <ac:chgData name="Kevin Nihbe" userId="57049113-ed1f-4dca-b4a6-34ce44ea4522" providerId="ADAL" clId="{A0231DF3-EB3F-403D-94DF-4471ECABB480}" dt="2024-12-05T17:17:08.501" v="851" actId="790"/>
          <ac:spMkLst>
            <pc:docMk/>
            <pc:sldMk cId="0" sldId="263"/>
            <ac:spMk id="701" creationId="{00000000-0000-0000-0000-000000000000}"/>
          </ac:spMkLst>
        </pc:spChg>
        <pc:spChg chg="mod">
          <ac:chgData name="Kevin Nihbe" userId="57049113-ed1f-4dca-b4a6-34ce44ea4522" providerId="ADAL" clId="{A0231DF3-EB3F-403D-94DF-4471ECABB480}" dt="2024-12-05T17:17:08.501" v="851" actId="790"/>
          <ac:spMkLst>
            <pc:docMk/>
            <pc:sldMk cId="0" sldId="263"/>
            <ac:spMk id="702" creationId="{00000000-0000-0000-0000-000000000000}"/>
          </ac:spMkLst>
        </pc:spChg>
        <pc:spChg chg="mod">
          <ac:chgData name="Kevin Nihbe" userId="57049113-ed1f-4dca-b4a6-34ce44ea4522" providerId="ADAL" clId="{A0231DF3-EB3F-403D-94DF-4471ECABB480}" dt="2024-12-05T17:17:08.501" v="851" actId="790"/>
          <ac:spMkLst>
            <pc:docMk/>
            <pc:sldMk cId="0" sldId="263"/>
            <ac:spMk id="703" creationId="{00000000-0000-0000-0000-000000000000}"/>
          </ac:spMkLst>
        </pc:spChg>
        <pc:spChg chg="mod">
          <ac:chgData name="Kevin Nihbe" userId="57049113-ed1f-4dca-b4a6-34ce44ea4522" providerId="ADAL" clId="{A0231DF3-EB3F-403D-94DF-4471ECABB480}" dt="2024-12-05T17:17:08.501" v="851" actId="790"/>
          <ac:spMkLst>
            <pc:docMk/>
            <pc:sldMk cId="0" sldId="263"/>
            <ac:spMk id="704" creationId="{00000000-0000-0000-0000-000000000000}"/>
          </ac:spMkLst>
        </pc:spChg>
      </pc:sldChg>
      <pc:sldChg chg="addSp delSp modSp mod">
        <pc:chgData name="Kevin Nihbe" userId="57049113-ed1f-4dca-b4a6-34ce44ea4522" providerId="ADAL" clId="{A0231DF3-EB3F-403D-94DF-4471ECABB480}" dt="2024-12-05T18:07:29.783" v="1236" actId="20577"/>
        <pc:sldMkLst>
          <pc:docMk/>
          <pc:sldMk cId="0" sldId="264"/>
        </pc:sldMkLst>
        <pc:spChg chg="mod">
          <ac:chgData name="Kevin Nihbe" userId="57049113-ed1f-4dca-b4a6-34ce44ea4522" providerId="ADAL" clId="{A0231DF3-EB3F-403D-94DF-4471ECABB480}" dt="2024-12-05T17:17:08.501" v="851" actId="790"/>
          <ac:spMkLst>
            <pc:docMk/>
            <pc:sldMk cId="0" sldId="264"/>
            <ac:spMk id="711" creationId="{00000000-0000-0000-0000-000000000000}"/>
          </ac:spMkLst>
        </pc:spChg>
        <pc:graphicFrameChg chg="add mod">
          <ac:chgData name="Kevin Nihbe" userId="57049113-ed1f-4dca-b4a6-34ce44ea4522" providerId="ADAL" clId="{A0231DF3-EB3F-403D-94DF-4471ECABB480}" dt="2024-12-05T18:02:51.471" v="990"/>
          <ac:graphicFrameMkLst>
            <pc:docMk/>
            <pc:sldMk cId="0" sldId="264"/>
            <ac:graphicFrameMk id="2" creationId="{BB8E21E5-AB5B-816F-B737-B20742A0A4E8}"/>
          </ac:graphicFrameMkLst>
        </pc:graphicFrameChg>
        <pc:graphicFrameChg chg="add mod modGraphic">
          <ac:chgData name="Kevin Nihbe" userId="57049113-ed1f-4dca-b4a6-34ce44ea4522" providerId="ADAL" clId="{A0231DF3-EB3F-403D-94DF-4471ECABB480}" dt="2024-12-05T18:07:29.783" v="1236" actId="20577"/>
          <ac:graphicFrameMkLst>
            <pc:docMk/>
            <pc:sldMk cId="0" sldId="264"/>
            <ac:graphicFrameMk id="3" creationId="{51E302EF-56DD-A059-7AF6-BD3A9E2D9035}"/>
          </ac:graphicFrameMkLst>
        </pc:graphicFrameChg>
        <pc:graphicFrameChg chg="del modGraphic">
          <ac:chgData name="Kevin Nihbe" userId="57049113-ed1f-4dca-b4a6-34ce44ea4522" providerId="ADAL" clId="{A0231DF3-EB3F-403D-94DF-4471ECABB480}" dt="2024-12-05T18:02:50.380" v="989" actId="478"/>
          <ac:graphicFrameMkLst>
            <pc:docMk/>
            <pc:sldMk cId="0" sldId="264"/>
            <ac:graphicFrameMk id="710" creationId="{00000000-0000-0000-0000-000000000000}"/>
          </ac:graphicFrameMkLst>
        </pc:graphicFrameChg>
      </pc:sldChg>
      <pc:sldChg chg="modSp mod">
        <pc:chgData name="Kevin Nihbe" userId="57049113-ed1f-4dca-b4a6-34ce44ea4522" providerId="ADAL" clId="{A0231DF3-EB3F-403D-94DF-4471ECABB480}" dt="2024-12-05T17:17:08.501" v="851" actId="790"/>
        <pc:sldMkLst>
          <pc:docMk/>
          <pc:sldMk cId="0" sldId="265"/>
        </pc:sldMkLst>
        <pc:spChg chg="mod">
          <ac:chgData name="Kevin Nihbe" userId="57049113-ed1f-4dca-b4a6-34ce44ea4522" providerId="ADAL" clId="{A0231DF3-EB3F-403D-94DF-4471ECABB480}" dt="2024-12-05T17:17:08.501" v="851" actId="790"/>
          <ac:spMkLst>
            <pc:docMk/>
            <pc:sldMk cId="0" sldId="265"/>
            <ac:spMk id="716" creationId="{00000000-0000-0000-0000-000000000000}"/>
          </ac:spMkLst>
        </pc:spChg>
      </pc:sldChg>
      <pc:sldChg chg="modSp mod">
        <pc:chgData name="Kevin Nihbe" userId="57049113-ed1f-4dca-b4a6-34ce44ea4522" providerId="ADAL" clId="{A0231DF3-EB3F-403D-94DF-4471ECABB480}" dt="2024-12-05T18:08:46.473" v="1245" actId="313"/>
        <pc:sldMkLst>
          <pc:docMk/>
          <pc:sldMk cId="0" sldId="266"/>
        </pc:sldMkLst>
        <pc:spChg chg="mod">
          <ac:chgData name="Kevin Nihbe" userId="57049113-ed1f-4dca-b4a6-34ce44ea4522" providerId="ADAL" clId="{A0231DF3-EB3F-403D-94DF-4471ECABB480}" dt="2024-12-05T17:17:08.501" v="851" actId="790"/>
          <ac:spMkLst>
            <pc:docMk/>
            <pc:sldMk cId="0" sldId="266"/>
            <ac:spMk id="721" creationId="{00000000-0000-0000-0000-000000000000}"/>
          </ac:spMkLst>
        </pc:spChg>
        <pc:spChg chg="mod">
          <ac:chgData name="Kevin Nihbe" userId="57049113-ed1f-4dca-b4a6-34ce44ea4522" providerId="ADAL" clId="{A0231DF3-EB3F-403D-94DF-4471ECABB480}" dt="2024-12-05T17:17:08.501" v="851" actId="790"/>
          <ac:spMkLst>
            <pc:docMk/>
            <pc:sldMk cId="0" sldId="266"/>
            <ac:spMk id="722" creationId="{00000000-0000-0000-0000-000000000000}"/>
          </ac:spMkLst>
        </pc:spChg>
        <pc:spChg chg="mod">
          <ac:chgData name="Kevin Nihbe" userId="57049113-ed1f-4dca-b4a6-34ce44ea4522" providerId="ADAL" clId="{A0231DF3-EB3F-403D-94DF-4471ECABB480}" dt="2024-12-05T18:08:15.662" v="1239" actId="313"/>
          <ac:spMkLst>
            <pc:docMk/>
            <pc:sldMk cId="0" sldId="266"/>
            <ac:spMk id="723" creationId="{00000000-0000-0000-0000-000000000000}"/>
          </ac:spMkLst>
        </pc:spChg>
        <pc:spChg chg="mod">
          <ac:chgData name="Kevin Nihbe" userId="57049113-ed1f-4dca-b4a6-34ce44ea4522" providerId="ADAL" clId="{A0231DF3-EB3F-403D-94DF-4471ECABB480}" dt="2024-12-05T18:08:46.473" v="1245" actId="313"/>
          <ac:spMkLst>
            <pc:docMk/>
            <pc:sldMk cId="0" sldId="266"/>
            <ac:spMk id="724" creationId="{00000000-0000-0000-0000-000000000000}"/>
          </ac:spMkLst>
        </pc:spChg>
        <pc:spChg chg="mod">
          <ac:chgData name="Kevin Nihbe" userId="57049113-ed1f-4dca-b4a6-34ce44ea4522" providerId="ADAL" clId="{A0231DF3-EB3F-403D-94DF-4471ECABB480}" dt="2024-12-05T17:17:08.501" v="851" actId="790"/>
          <ac:spMkLst>
            <pc:docMk/>
            <pc:sldMk cId="0" sldId="266"/>
            <ac:spMk id="725" creationId="{00000000-0000-0000-0000-000000000000}"/>
          </ac:spMkLst>
        </pc:spChg>
        <pc:spChg chg="mod">
          <ac:chgData name="Kevin Nihbe" userId="57049113-ed1f-4dca-b4a6-34ce44ea4522" providerId="ADAL" clId="{A0231DF3-EB3F-403D-94DF-4471ECABB480}" dt="2024-12-05T17:17:08.501" v="851" actId="790"/>
          <ac:spMkLst>
            <pc:docMk/>
            <pc:sldMk cId="0" sldId="266"/>
            <ac:spMk id="726" creationId="{00000000-0000-0000-0000-000000000000}"/>
          </ac:spMkLst>
        </pc:spChg>
        <pc:spChg chg="mod">
          <ac:chgData name="Kevin Nihbe" userId="57049113-ed1f-4dca-b4a6-34ce44ea4522" providerId="ADAL" clId="{A0231DF3-EB3F-403D-94DF-4471ECABB480}" dt="2024-12-05T17:17:08.501" v="851" actId="790"/>
          <ac:spMkLst>
            <pc:docMk/>
            <pc:sldMk cId="0" sldId="266"/>
            <ac:spMk id="727" creationId="{00000000-0000-0000-0000-000000000000}"/>
          </ac:spMkLst>
        </pc:spChg>
        <pc:spChg chg="mod">
          <ac:chgData name="Kevin Nihbe" userId="57049113-ed1f-4dca-b4a6-34ce44ea4522" providerId="ADAL" clId="{A0231DF3-EB3F-403D-94DF-4471ECABB480}" dt="2024-12-05T17:17:08.501" v="851" actId="790"/>
          <ac:spMkLst>
            <pc:docMk/>
            <pc:sldMk cId="0" sldId="266"/>
            <ac:spMk id="728" creationId="{00000000-0000-0000-0000-000000000000}"/>
          </ac:spMkLst>
        </pc:spChg>
        <pc:spChg chg="mod">
          <ac:chgData name="Kevin Nihbe" userId="57049113-ed1f-4dca-b4a6-34ce44ea4522" providerId="ADAL" clId="{A0231DF3-EB3F-403D-94DF-4471ECABB480}" dt="2024-12-05T17:17:08.501" v="851" actId="790"/>
          <ac:spMkLst>
            <pc:docMk/>
            <pc:sldMk cId="0" sldId="266"/>
            <ac:spMk id="729" creationId="{00000000-0000-0000-0000-000000000000}"/>
          </ac:spMkLst>
        </pc:spChg>
        <pc:spChg chg="mod">
          <ac:chgData name="Kevin Nihbe" userId="57049113-ed1f-4dca-b4a6-34ce44ea4522" providerId="ADAL" clId="{A0231DF3-EB3F-403D-94DF-4471ECABB480}" dt="2024-12-05T18:07:59.803" v="1238" actId="20577"/>
          <ac:spMkLst>
            <pc:docMk/>
            <pc:sldMk cId="0" sldId="266"/>
            <ac:spMk id="730"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1"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2"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3"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4"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5"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6" creationId="{00000000-0000-0000-0000-000000000000}"/>
          </ac:spMkLst>
        </pc:spChg>
        <pc:spChg chg="mod">
          <ac:chgData name="Kevin Nihbe" userId="57049113-ed1f-4dca-b4a6-34ce44ea4522" providerId="ADAL" clId="{A0231DF3-EB3F-403D-94DF-4471ECABB480}" dt="2024-12-05T17:17:08.501" v="851" actId="790"/>
          <ac:spMkLst>
            <pc:docMk/>
            <pc:sldMk cId="0" sldId="266"/>
            <ac:spMk id="737" creationId="{00000000-0000-0000-0000-000000000000}"/>
          </ac:spMkLst>
        </pc:spChg>
      </pc:sldChg>
      <pc:sldChg chg="modSp mod">
        <pc:chgData name="Kevin Nihbe" userId="57049113-ed1f-4dca-b4a6-34ce44ea4522" providerId="ADAL" clId="{A0231DF3-EB3F-403D-94DF-4471ECABB480}" dt="2024-12-05T18:11:54.332" v="1475" actId="20577"/>
        <pc:sldMkLst>
          <pc:docMk/>
          <pc:sldMk cId="0" sldId="267"/>
        </pc:sldMkLst>
        <pc:spChg chg="mod">
          <ac:chgData name="Kevin Nihbe" userId="57049113-ed1f-4dca-b4a6-34ce44ea4522" providerId="ADAL" clId="{A0231DF3-EB3F-403D-94DF-4471ECABB480}" dt="2024-12-05T17:17:08.501" v="851" actId="790"/>
          <ac:spMkLst>
            <pc:docMk/>
            <pc:sldMk cId="0" sldId="267"/>
            <ac:spMk id="2" creationId="{AC78879C-5137-14FC-D449-557A36F38579}"/>
          </ac:spMkLst>
        </pc:spChg>
        <pc:spChg chg="mod">
          <ac:chgData name="Kevin Nihbe" userId="57049113-ed1f-4dca-b4a6-34ce44ea4522" providerId="ADAL" clId="{A0231DF3-EB3F-403D-94DF-4471ECABB480}" dt="2024-12-05T17:17:08.501" v="851" actId="790"/>
          <ac:spMkLst>
            <pc:docMk/>
            <pc:sldMk cId="0" sldId="267"/>
            <ac:spMk id="3" creationId="{AAC1C087-D5C0-2C6B-3FC1-71288921F513}"/>
          </ac:spMkLst>
        </pc:spChg>
        <pc:spChg chg="mod">
          <ac:chgData name="Kevin Nihbe" userId="57049113-ed1f-4dca-b4a6-34ce44ea4522" providerId="ADAL" clId="{A0231DF3-EB3F-403D-94DF-4471ECABB480}" dt="2024-12-05T17:17:08.501" v="851" actId="790"/>
          <ac:spMkLst>
            <pc:docMk/>
            <pc:sldMk cId="0" sldId="267"/>
            <ac:spMk id="4" creationId="{1AF0DB64-6D06-E483-B5BB-E8E65C979AA2}"/>
          </ac:spMkLst>
        </pc:spChg>
        <pc:spChg chg="mod">
          <ac:chgData name="Kevin Nihbe" userId="57049113-ed1f-4dca-b4a6-34ce44ea4522" providerId="ADAL" clId="{A0231DF3-EB3F-403D-94DF-4471ECABB480}" dt="2024-12-05T17:17:08.501" v="851" actId="790"/>
          <ac:spMkLst>
            <pc:docMk/>
            <pc:sldMk cId="0" sldId="267"/>
            <ac:spMk id="5" creationId="{8AE84883-426C-23FD-0CDD-D02076D91ACA}"/>
          </ac:spMkLst>
        </pc:spChg>
        <pc:spChg chg="mod">
          <ac:chgData name="Kevin Nihbe" userId="57049113-ed1f-4dca-b4a6-34ce44ea4522" providerId="ADAL" clId="{A0231DF3-EB3F-403D-94DF-4471ECABB480}" dt="2024-12-05T17:17:08.501" v="851" actId="790"/>
          <ac:spMkLst>
            <pc:docMk/>
            <pc:sldMk cId="0" sldId="267"/>
            <ac:spMk id="6" creationId="{11B0D810-A44D-8A97-CFC4-5487A10293DE}"/>
          </ac:spMkLst>
        </pc:spChg>
        <pc:spChg chg="mod">
          <ac:chgData name="Kevin Nihbe" userId="57049113-ed1f-4dca-b4a6-34ce44ea4522" providerId="ADAL" clId="{A0231DF3-EB3F-403D-94DF-4471ECABB480}" dt="2024-12-05T17:17:08.501" v="851" actId="790"/>
          <ac:spMkLst>
            <pc:docMk/>
            <pc:sldMk cId="0" sldId="267"/>
            <ac:spMk id="7" creationId="{6161CEEB-9B3C-5826-79FA-1FAE0B759308}"/>
          </ac:spMkLst>
        </pc:spChg>
        <pc:spChg chg="mod">
          <ac:chgData name="Kevin Nihbe" userId="57049113-ed1f-4dca-b4a6-34ce44ea4522" providerId="ADAL" clId="{A0231DF3-EB3F-403D-94DF-4471ECABB480}" dt="2024-12-05T17:17:08.501" v="851" actId="790"/>
          <ac:spMkLst>
            <pc:docMk/>
            <pc:sldMk cId="0" sldId="267"/>
            <ac:spMk id="8" creationId="{0CA34FAF-6911-D758-B22C-A8D6403823AE}"/>
          </ac:spMkLst>
        </pc:spChg>
        <pc:spChg chg="mod">
          <ac:chgData name="Kevin Nihbe" userId="57049113-ed1f-4dca-b4a6-34ce44ea4522" providerId="ADAL" clId="{A0231DF3-EB3F-403D-94DF-4471ECABB480}" dt="2024-12-05T17:17:08.501" v="851" actId="790"/>
          <ac:spMkLst>
            <pc:docMk/>
            <pc:sldMk cId="0" sldId="267"/>
            <ac:spMk id="9" creationId="{EE2A35ED-2CE8-CE25-26AE-919403DC8A47}"/>
          </ac:spMkLst>
        </pc:spChg>
        <pc:spChg chg="mod">
          <ac:chgData name="Kevin Nihbe" userId="57049113-ed1f-4dca-b4a6-34ce44ea4522" providerId="ADAL" clId="{A0231DF3-EB3F-403D-94DF-4471ECABB480}" dt="2024-12-05T17:17:08.501" v="851" actId="790"/>
          <ac:spMkLst>
            <pc:docMk/>
            <pc:sldMk cId="0" sldId="267"/>
            <ac:spMk id="10" creationId="{86AC364A-492F-3D55-BC72-2DED039EF891}"/>
          </ac:spMkLst>
        </pc:spChg>
        <pc:spChg chg="mod">
          <ac:chgData name="Kevin Nihbe" userId="57049113-ed1f-4dca-b4a6-34ce44ea4522" providerId="ADAL" clId="{A0231DF3-EB3F-403D-94DF-4471ECABB480}" dt="2024-12-05T17:17:08.501" v="851" actId="790"/>
          <ac:spMkLst>
            <pc:docMk/>
            <pc:sldMk cId="0" sldId="267"/>
            <ac:spMk id="12" creationId="{1D75A6E5-4E23-C044-5B69-684B1710C083}"/>
          </ac:spMkLst>
        </pc:spChg>
        <pc:spChg chg="mod">
          <ac:chgData name="Kevin Nihbe" userId="57049113-ed1f-4dca-b4a6-34ce44ea4522" providerId="ADAL" clId="{A0231DF3-EB3F-403D-94DF-4471ECABB480}" dt="2024-12-05T17:17:08.501" v="851" actId="790"/>
          <ac:spMkLst>
            <pc:docMk/>
            <pc:sldMk cId="0" sldId="267"/>
            <ac:spMk id="743" creationId="{00000000-0000-0000-0000-000000000000}"/>
          </ac:spMkLst>
        </pc:spChg>
        <pc:spChg chg="mod">
          <ac:chgData name="Kevin Nihbe" userId="57049113-ed1f-4dca-b4a6-34ce44ea4522" providerId="ADAL" clId="{A0231DF3-EB3F-403D-94DF-4471ECABB480}" dt="2024-12-05T17:17:08.501" v="851" actId="790"/>
          <ac:spMkLst>
            <pc:docMk/>
            <pc:sldMk cId="0" sldId="267"/>
            <ac:spMk id="748" creationId="{00000000-0000-0000-0000-000000000000}"/>
          </ac:spMkLst>
        </pc:spChg>
        <pc:spChg chg="mod">
          <ac:chgData name="Kevin Nihbe" userId="57049113-ed1f-4dca-b4a6-34ce44ea4522" providerId="ADAL" clId="{A0231DF3-EB3F-403D-94DF-4471ECABB480}" dt="2024-12-05T17:17:08.501" v="851" actId="790"/>
          <ac:spMkLst>
            <pc:docMk/>
            <pc:sldMk cId="0" sldId="267"/>
            <ac:spMk id="753" creationId="{00000000-0000-0000-0000-000000000000}"/>
          </ac:spMkLst>
        </pc:spChg>
        <pc:spChg chg="mod">
          <ac:chgData name="Kevin Nihbe" userId="57049113-ed1f-4dca-b4a6-34ce44ea4522" providerId="ADAL" clId="{A0231DF3-EB3F-403D-94DF-4471ECABB480}" dt="2024-12-05T17:17:08.501" v="851" actId="790"/>
          <ac:spMkLst>
            <pc:docMk/>
            <pc:sldMk cId="0" sldId="267"/>
            <ac:spMk id="756" creationId="{00000000-0000-0000-0000-000000000000}"/>
          </ac:spMkLst>
        </pc:spChg>
        <pc:spChg chg="mod">
          <ac:chgData name="Kevin Nihbe" userId="57049113-ed1f-4dca-b4a6-34ce44ea4522" providerId="ADAL" clId="{A0231DF3-EB3F-403D-94DF-4471ECABB480}" dt="2024-12-05T18:11:54.332" v="1475" actId="20577"/>
          <ac:spMkLst>
            <pc:docMk/>
            <pc:sldMk cId="0" sldId="267"/>
            <ac:spMk id="759" creationId="{00000000-0000-0000-0000-000000000000}"/>
          </ac:spMkLst>
        </pc:spChg>
        <pc:graphicFrameChg chg="modGraphic">
          <ac:chgData name="Kevin Nihbe" userId="57049113-ed1f-4dca-b4a6-34ce44ea4522" providerId="ADAL" clId="{A0231DF3-EB3F-403D-94DF-4471ECABB480}" dt="2024-12-05T17:17:08.501" v="851" actId="790"/>
          <ac:graphicFrameMkLst>
            <pc:docMk/>
            <pc:sldMk cId="0" sldId="267"/>
            <ac:graphicFrameMk id="742" creationId="{00000000-0000-0000-0000-000000000000}"/>
          </ac:graphicFrameMkLst>
        </pc:graphicFrameChg>
      </pc:sldChg>
      <pc:sldChg chg="addSp delSp modSp mod">
        <pc:chgData name="Kevin Nihbe" userId="57049113-ed1f-4dca-b4a6-34ce44ea4522" providerId="ADAL" clId="{A0231DF3-EB3F-403D-94DF-4471ECABB480}" dt="2024-12-05T18:23:24.952" v="1693" actId="20577"/>
        <pc:sldMkLst>
          <pc:docMk/>
          <pc:sldMk cId="0" sldId="268"/>
        </pc:sldMkLst>
        <pc:spChg chg="del mod">
          <ac:chgData name="Kevin Nihbe" userId="57049113-ed1f-4dca-b4a6-34ce44ea4522" providerId="ADAL" clId="{A0231DF3-EB3F-403D-94DF-4471ECABB480}" dt="2024-12-05T18:12:35.823" v="1480" actId="478"/>
          <ac:spMkLst>
            <pc:docMk/>
            <pc:sldMk cId="0" sldId="268"/>
            <ac:spMk id="2" creationId="{41346C25-27BF-F270-B127-0B794BCCEE43}"/>
          </ac:spMkLst>
        </pc:spChg>
        <pc:spChg chg="mod">
          <ac:chgData name="Kevin Nihbe" userId="57049113-ed1f-4dca-b4a6-34ce44ea4522" providerId="ADAL" clId="{A0231DF3-EB3F-403D-94DF-4471ECABB480}" dt="2024-12-05T18:13:19.134" v="1487" actId="20577"/>
          <ac:spMkLst>
            <pc:docMk/>
            <pc:sldMk cId="0" sldId="268"/>
            <ac:spMk id="3" creationId="{933451F6-DED8-558D-E147-93978291AA03}"/>
          </ac:spMkLst>
        </pc:spChg>
        <pc:spChg chg="add mod">
          <ac:chgData name="Kevin Nihbe" userId="57049113-ed1f-4dca-b4a6-34ce44ea4522" providerId="ADAL" clId="{A0231DF3-EB3F-403D-94DF-4471ECABB480}" dt="2024-12-05T18:20:21.349" v="1509" actId="20577"/>
          <ac:spMkLst>
            <pc:docMk/>
            <pc:sldMk cId="0" sldId="268"/>
            <ac:spMk id="4" creationId="{F6558918-D63B-0BA0-B34C-D39171ED8EC7}"/>
          </ac:spMkLst>
        </pc:spChg>
        <pc:spChg chg="mod">
          <ac:chgData name="Kevin Nihbe" userId="57049113-ed1f-4dca-b4a6-34ce44ea4522" providerId="ADAL" clId="{A0231DF3-EB3F-403D-94DF-4471ECABB480}" dt="2024-12-05T17:17:08.501" v="851" actId="790"/>
          <ac:spMkLst>
            <pc:docMk/>
            <pc:sldMk cId="0" sldId="268"/>
            <ac:spMk id="765" creationId="{00000000-0000-0000-0000-000000000000}"/>
          </ac:spMkLst>
        </pc:spChg>
        <pc:spChg chg="mod">
          <ac:chgData name="Kevin Nihbe" userId="57049113-ed1f-4dca-b4a6-34ce44ea4522" providerId="ADAL" clId="{A0231DF3-EB3F-403D-94DF-4471ECABB480}" dt="2024-12-05T17:17:08.501" v="851" actId="790"/>
          <ac:spMkLst>
            <pc:docMk/>
            <pc:sldMk cId="0" sldId="268"/>
            <ac:spMk id="766" creationId="{00000000-0000-0000-0000-000000000000}"/>
          </ac:spMkLst>
        </pc:spChg>
        <pc:spChg chg="mod">
          <ac:chgData name="Kevin Nihbe" userId="57049113-ed1f-4dca-b4a6-34ce44ea4522" providerId="ADAL" clId="{A0231DF3-EB3F-403D-94DF-4471ECABB480}" dt="2024-12-05T18:21:32.751" v="1543" actId="20577"/>
          <ac:spMkLst>
            <pc:docMk/>
            <pc:sldMk cId="0" sldId="268"/>
            <ac:spMk id="767" creationId="{00000000-0000-0000-0000-000000000000}"/>
          </ac:spMkLst>
        </pc:spChg>
        <pc:spChg chg="mod">
          <ac:chgData name="Kevin Nihbe" userId="57049113-ed1f-4dca-b4a6-34ce44ea4522" providerId="ADAL" clId="{A0231DF3-EB3F-403D-94DF-4471ECABB480}" dt="2024-12-05T17:17:08.501" v="851" actId="790"/>
          <ac:spMkLst>
            <pc:docMk/>
            <pc:sldMk cId="0" sldId="268"/>
            <ac:spMk id="768" creationId="{00000000-0000-0000-0000-000000000000}"/>
          </ac:spMkLst>
        </pc:spChg>
        <pc:spChg chg="mod">
          <ac:chgData name="Kevin Nihbe" userId="57049113-ed1f-4dca-b4a6-34ce44ea4522" providerId="ADAL" clId="{A0231DF3-EB3F-403D-94DF-4471ECABB480}" dt="2024-12-05T18:23:24.952" v="1693" actId="20577"/>
          <ac:spMkLst>
            <pc:docMk/>
            <pc:sldMk cId="0" sldId="268"/>
            <ac:spMk id="769" creationId="{00000000-0000-0000-0000-000000000000}"/>
          </ac:spMkLst>
        </pc:spChg>
        <pc:spChg chg="mod">
          <ac:chgData name="Kevin Nihbe" userId="57049113-ed1f-4dca-b4a6-34ce44ea4522" providerId="ADAL" clId="{A0231DF3-EB3F-403D-94DF-4471ECABB480}" dt="2024-12-05T17:17:08.501" v="851" actId="790"/>
          <ac:spMkLst>
            <pc:docMk/>
            <pc:sldMk cId="0" sldId="268"/>
            <ac:spMk id="770" creationId="{00000000-0000-0000-0000-000000000000}"/>
          </ac:spMkLst>
        </pc:spChg>
        <pc:spChg chg="mod">
          <ac:chgData name="Kevin Nihbe" userId="57049113-ed1f-4dca-b4a6-34ce44ea4522" providerId="ADAL" clId="{A0231DF3-EB3F-403D-94DF-4471ECABB480}" dt="2024-12-05T17:17:08.501" v="851" actId="790"/>
          <ac:spMkLst>
            <pc:docMk/>
            <pc:sldMk cId="0" sldId="268"/>
            <ac:spMk id="771" creationId="{00000000-0000-0000-0000-000000000000}"/>
          </ac:spMkLst>
        </pc:spChg>
        <pc:spChg chg="mod">
          <ac:chgData name="Kevin Nihbe" userId="57049113-ed1f-4dca-b4a6-34ce44ea4522" providerId="ADAL" clId="{A0231DF3-EB3F-403D-94DF-4471ECABB480}" dt="2024-12-05T18:13:29.885" v="1493" actId="5793"/>
          <ac:spMkLst>
            <pc:docMk/>
            <pc:sldMk cId="0" sldId="268"/>
            <ac:spMk id="776" creationId="{00000000-0000-0000-0000-000000000000}"/>
          </ac:spMkLst>
        </pc:spChg>
        <pc:spChg chg="mod">
          <ac:chgData name="Kevin Nihbe" userId="57049113-ed1f-4dca-b4a6-34ce44ea4522" providerId="ADAL" clId="{A0231DF3-EB3F-403D-94DF-4471ECABB480}" dt="2024-12-05T18:13:33.553" v="1495" actId="5793"/>
          <ac:spMkLst>
            <pc:docMk/>
            <pc:sldMk cId="0" sldId="268"/>
            <ac:spMk id="777" creationId="{00000000-0000-0000-0000-000000000000}"/>
          </ac:spMkLst>
        </pc:spChg>
        <pc:spChg chg="mod">
          <ac:chgData name="Kevin Nihbe" userId="57049113-ed1f-4dca-b4a6-34ce44ea4522" providerId="ADAL" clId="{A0231DF3-EB3F-403D-94DF-4471ECABB480}" dt="2024-12-05T18:13:39.264" v="1497" actId="5793"/>
          <ac:spMkLst>
            <pc:docMk/>
            <pc:sldMk cId="0" sldId="268"/>
            <ac:spMk id="778" creationId="{00000000-0000-0000-0000-000000000000}"/>
          </ac:spMkLst>
        </pc:spChg>
        <pc:spChg chg="mod">
          <ac:chgData name="Kevin Nihbe" userId="57049113-ed1f-4dca-b4a6-34ce44ea4522" providerId="ADAL" clId="{A0231DF3-EB3F-403D-94DF-4471ECABB480}" dt="2024-12-05T18:14:10.470" v="1502" actId="1076"/>
          <ac:spMkLst>
            <pc:docMk/>
            <pc:sldMk cId="0" sldId="268"/>
            <ac:spMk id="780" creationId="{00000000-0000-0000-0000-000000000000}"/>
          </ac:spMkLst>
        </pc:spChg>
        <pc:spChg chg="mod">
          <ac:chgData name="Kevin Nihbe" userId="57049113-ed1f-4dca-b4a6-34ce44ea4522" providerId="ADAL" clId="{A0231DF3-EB3F-403D-94DF-4471ECABB480}" dt="2024-12-05T17:17:08.501" v="851" actId="790"/>
          <ac:spMkLst>
            <pc:docMk/>
            <pc:sldMk cId="0" sldId="268"/>
            <ac:spMk id="781" creationId="{00000000-0000-0000-0000-000000000000}"/>
          </ac:spMkLst>
        </pc:spChg>
      </pc:sldChg>
      <pc:sldChg chg="addSp delSp modSp mod">
        <pc:chgData name="Kevin Nihbe" userId="57049113-ed1f-4dca-b4a6-34ce44ea4522" providerId="ADAL" clId="{A0231DF3-EB3F-403D-94DF-4471ECABB480}" dt="2024-12-05T18:24:36.822" v="1696"/>
        <pc:sldMkLst>
          <pc:docMk/>
          <pc:sldMk cId="0" sldId="270"/>
        </pc:sldMkLst>
        <pc:spChg chg="add mod">
          <ac:chgData name="Kevin Nihbe" userId="57049113-ed1f-4dca-b4a6-34ce44ea4522" providerId="ADAL" clId="{A0231DF3-EB3F-403D-94DF-4471ECABB480}" dt="2024-12-05T18:24:36.822" v="1696"/>
          <ac:spMkLst>
            <pc:docMk/>
            <pc:sldMk cId="0" sldId="270"/>
            <ac:spMk id="2" creationId="{037E1BDD-16D0-A743-5710-F7BA9D008DE6}"/>
          </ac:spMkLst>
        </pc:spChg>
        <pc:spChg chg="mod">
          <ac:chgData name="Kevin Nihbe" userId="57049113-ed1f-4dca-b4a6-34ce44ea4522" providerId="ADAL" clId="{A0231DF3-EB3F-403D-94DF-4471ECABB480}" dt="2024-12-05T17:17:08.501" v="851" actId="790"/>
          <ac:spMkLst>
            <pc:docMk/>
            <pc:sldMk cId="0" sldId="270"/>
            <ac:spMk id="795" creationId="{00000000-0000-0000-0000-000000000000}"/>
          </ac:spMkLst>
        </pc:spChg>
        <pc:spChg chg="mod">
          <ac:chgData name="Kevin Nihbe" userId="57049113-ed1f-4dca-b4a6-34ce44ea4522" providerId="ADAL" clId="{A0231DF3-EB3F-403D-94DF-4471ECABB480}" dt="2024-12-05T17:17:08.501" v="851" actId="790"/>
          <ac:spMkLst>
            <pc:docMk/>
            <pc:sldMk cId="0" sldId="270"/>
            <ac:spMk id="796" creationId="{00000000-0000-0000-0000-000000000000}"/>
          </ac:spMkLst>
        </pc:spChg>
        <pc:spChg chg="mod">
          <ac:chgData name="Kevin Nihbe" userId="57049113-ed1f-4dca-b4a6-34ce44ea4522" providerId="ADAL" clId="{A0231DF3-EB3F-403D-94DF-4471ECABB480}" dt="2024-12-05T17:17:08.501" v="851" actId="790"/>
          <ac:spMkLst>
            <pc:docMk/>
            <pc:sldMk cId="0" sldId="270"/>
            <ac:spMk id="797" creationId="{00000000-0000-0000-0000-000000000000}"/>
          </ac:spMkLst>
        </pc:spChg>
        <pc:spChg chg="mod">
          <ac:chgData name="Kevin Nihbe" userId="57049113-ed1f-4dca-b4a6-34ce44ea4522" providerId="ADAL" clId="{A0231DF3-EB3F-403D-94DF-4471ECABB480}" dt="2024-12-05T18:23:37.092" v="1694" actId="313"/>
          <ac:spMkLst>
            <pc:docMk/>
            <pc:sldMk cId="0" sldId="270"/>
            <ac:spMk id="798" creationId="{00000000-0000-0000-0000-000000000000}"/>
          </ac:spMkLst>
        </pc:spChg>
        <pc:spChg chg="mod">
          <ac:chgData name="Kevin Nihbe" userId="57049113-ed1f-4dca-b4a6-34ce44ea4522" providerId="ADAL" clId="{A0231DF3-EB3F-403D-94DF-4471ECABB480}" dt="2024-12-05T17:17:08.501" v="851" actId="790"/>
          <ac:spMkLst>
            <pc:docMk/>
            <pc:sldMk cId="0" sldId="270"/>
            <ac:spMk id="799" creationId="{00000000-0000-0000-0000-000000000000}"/>
          </ac:spMkLst>
        </pc:spChg>
        <pc:spChg chg="mod">
          <ac:chgData name="Kevin Nihbe" userId="57049113-ed1f-4dca-b4a6-34ce44ea4522" providerId="ADAL" clId="{A0231DF3-EB3F-403D-94DF-4471ECABB480}" dt="2024-12-05T17:17:08.501" v="851" actId="790"/>
          <ac:spMkLst>
            <pc:docMk/>
            <pc:sldMk cId="0" sldId="270"/>
            <ac:spMk id="800" creationId="{00000000-0000-0000-0000-000000000000}"/>
          </ac:spMkLst>
        </pc:spChg>
        <pc:spChg chg="mod">
          <ac:chgData name="Kevin Nihbe" userId="57049113-ed1f-4dca-b4a6-34ce44ea4522" providerId="ADAL" clId="{A0231DF3-EB3F-403D-94DF-4471ECABB480}" dt="2024-12-05T17:17:08.501" v="851" actId="790"/>
          <ac:spMkLst>
            <pc:docMk/>
            <pc:sldMk cId="0" sldId="270"/>
            <ac:spMk id="801" creationId="{00000000-0000-0000-0000-000000000000}"/>
          </ac:spMkLst>
        </pc:spChg>
        <pc:spChg chg="mod">
          <ac:chgData name="Kevin Nihbe" userId="57049113-ed1f-4dca-b4a6-34ce44ea4522" providerId="ADAL" clId="{A0231DF3-EB3F-403D-94DF-4471ECABB480}" dt="2024-12-05T17:17:08.501" v="851" actId="790"/>
          <ac:spMkLst>
            <pc:docMk/>
            <pc:sldMk cId="0" sldId="270"/>
            <ac:spMk id="802" creationId="{00000000-0000-0000-0000-000000000000}"/>
          </ac:spMkLst>
        </pc:spChg>
        <pc:spChg chg="mod">
          <ac:chgData name="Kevin Nihbe" userId="57049113-ed1f-4dca-b4a6-34ce44ea4522" providerId="ADAL" clId="{A0231DF3-EB3F-403D-94DF-4471ECABB480}" dt="2024-12-05T17:17:08.501" v="851" actId="790"/>
          <ac:spMkLst>
            <pc:docMk/>
            <pc:sldMk cId="0" sldId="270"/>
            <ac:spMk id="803" creationId="{00000000-0000-0000-0000-000000000000}"/>
          </ac:spMkLst>
        </pc:spChg>
        <pc:spChg chg="mod">
          <ac:chgData name="Kevin Nihbe" userId="57049113-ed1f-4dca-b4a6-34ce44ea4522" providerId="ADAL" clId="{A0231DF3-EB3F-403D-94DF-4471ECABB480}" dt="2024-12-05T17:17:08.501" v="851" actId="790"/>
          <ac:spMkLst>
            <pc:docMk/>
            <pc:sldMk cId="0" sldId="270"/>
            <ac:spMk id="804" creationId="{00000000-0000-0000-0000-000000000000}"/>
          </ac:spMkLst>
        </pc:spChg>
        <pc:spChg chg="del mod">
          <ac:chgData name="Kevin Nihbe" userId="57049113-ed1f-4dca-b4a6-34ce44ea4522" providerId="ADAL" clId="{A0231DF3-EB3F-403D-94DF-4471ECABB480}" dt="2024-12-05T18:24:35.984" v="1695" actId="478"/>
          <ac:spMkLst>
            <pc:docMk/>
            <pc:sldMk cId="0" sldId="270"/>
            <ac:spMk id="807" creationId="{00000000-0000-0000-0000-000000000000}"/>
          </ac:spMkLst>
        </pc:spChg>
        <pc:spChg chg="mod">
          <ac:chgData name="Kevin Nihbe" userId="57049113-ed1f-4dca-b4a6-34ce44ea4522" providerId="ADAL" clId="{A0231DF3-EB3F-403D-94DF-4471ECABB480}" dt="2024-12-05T17:17:08.501" v="851" actId="790"/>
          <ac:spMkLst>
            <pc:docMk/>
            <pc:sldMk cId="0" sldId="270"/>
            <ac:spMk id="808" creationId="{00000000-0000-0000-0000-000000000000}"/>
          </ac:spMkLst>
        </pc:spChg>
        <pc:spChg chg="mod">
          <ac:chgData name="Kevin Nihbe" userId="57049113-ed1f-4dca-b4a6-34ce44ea4522" providerId="ADAL" clId="{A0231DF3-EB3F-403D-94DF-4471ECABB480}" dt="2024-12-05T17:17:08.501" v="851" actId="790"/>
          <ac:spMkLst>
            <pc:docMk/>
            <pc:sldMk cId="0" sldId="270"/>
            <ac:spMk id="810" creationId="{00000000-0000-0000-0000-000000000000}"/>
          </ac:spMkLst>
        </pc:spChg>
        <pc:spChg chg="mod">
          <ac:chgData name="Kevin Nihbe" userId="57049113-ed1f-4dca-b4a6-34ce44ea4522" providerId="ADAL" clId="{A0231DF3-EB3F-403D-94DF-4471ECABB480}" dt="2024-12-05T17:17:08.501" v="851" actId="790"/>
          <ac:spMkLst>
            <pc:docMk/>
            <pc:sldMk cId="0" sldId="270"/>
            <ac:spMk id="811" creationId="{00000000-0000-0000-0000-000000000000}"/>
          </ac:spMkLst>
        </pc:spChg>
        <pc:spChg chg="mod">
          <ac:chgData name="Kevin Nihbe" userId="57049113-ed1f-4dca-b4a6-34ce44ea4522" providerId="ADAL" clId="{A0231DF3-EB3F-403D-94DF-4471ECABB480}" dt="2024-12-05T17:17:08.501" v="851" actId="790"/>
          <ac:spMkLst>
            <pc:docMk/>
            <pc:sldMk cId="0" sldId="270"/>
            <ac:spMk id="812" creationId="{00000000-0000-0000-0000-000000000000}"/>
          </ac:spMkLst>
        </pc:spChg>
      </pc:sldChg>
      <pc:sldChg chg="del">
        <pc:chgData name="Kevin Nihbe" userId="57049113-ed1f-4dca-b4a6-34ce44ea4522" providerId="ADAL" clId="{A0231DF3-EB3F-403D-94DF-4471ECABB480}" dt="2024-12-03T15:14:00.103" v="385" actId="47"/>
        <pc:sldMkLst>
          <pc:docMk/>
          <pc:sldMk cId="0" sldId="271"/>
        </pc:sldMkLst>
      </pc:sldChg>
      <pc:sldChg chg="modSp mod">
        <pc:chgData name="Kevin Nihbe" userId="57049113-ed1f-4dca-b4a6-34ce44ea4522" providerId="ADAL" clId="{A0231DF3-EB3F-403D-94DF-4471ECABB480}" dt="2024-12-05T17:17:08.501" v="851" actId="790"/>
        <pc:sldMkLst>
          <pc:docMk/>
          <pc:sldMk cId="0" sldId="272"/>
        </pc:sldMkLst>
        <pc:spChg chg="mod">
          <ac:chgData name="Kevin Nihbe" userId="57049113-ed1f-4dca-b4a6-34ce44ea4522" providerId="ADAL" clId="{A0231DF3-EB3F-403D-94DF-4471ECABB480}" dt="2024-12-05T17:17:08.501" v="851" actId="790"/>
          <ac:spMkLst>
            <pc:docMk/>
            <pc:sldMk cId="0" sldId="272"/>
            <ac:spMk id="855" creationId="{00000000-0000-0000-0000-000000000000}"/>
          </ac:spMkLst>
        </pc:spChg>
        <pc:spChg chg="mod">
          <ac:chgData name="Kevin Nihbe" userId="57049113-ed1f-4dca-b4a6-34ce44ea4522" providerId="ADAL" clId="{A0231DF3-EB3F-403D-94DF-4471ECABB480}" dt="2024-12-05T17:17:08.501" v="851" actId="790"/>
          <ac:spMkLst>
            <pc:docMk/>
            <pc:sldMk cId="0" sldId="272"/>
            <ac:spMk id="856" creationId="{00000000-0000-0000-0000-000000000000}"/>
          </ac:spMkLst>
        </pc:spChg>
        <pc:spChg chg="mod">
          <ac:chgData name="Kevin Nihbe" userId="57049113-ed1f-4dca-b4a6-34ce44ea4522" providerId="ADAL" clId="{A0231DF3-EB3F-403D-94DF-4471ECABB480}" dt="2024-12-05T17:17:08.501" v="851" actId="790"/>
          <ac:spMkLst>
            <pc:docMk/>
            <pc:sldMk cId="0" sldId="272"/>
            <ac:spMk id="857" creationId="{00000000-0000-0000-0000-000000000000}"/>
          </ac:spMkLst>
        </pc:spChg>
        <pc:spChg chg="mod">
          <ac:chgData name="Kevin Nihbe" userId="57049113-ed1f-4dca-b4a6-34ce44ea4522" providerId="ADAL" clId="{A0231DF3-EB3F-403D-94DF-4471ECABB480}" dt="2024-12-05T17:17:08.501" v="851" actId="790"/>
          <ac:spMkLst>
            <pc:docMk/>
            <pc:sldMk cId="0" sldId="272"/>
            <ac:spMk id="858" creationId="{00000000-0000-0000-0000-000000000000}"/>
          </ac:spMkLst>
        </pc:spChg>
        <pc:spChg chg="mod">
          <ac:chgData name="Kevin Nihbe" userId="57049113-ed1f-4dca-b4a6-34ce44ea4522" providerId="ADAL" clId="{A0231DF3-EB3F-403D-94DF-4471ECABB480}" dt="2024-12-05T17:17:08.501" v="851" actId="790"/>
          <ac:spMkLst>
            <pc:docMk/>
            <pc:sldMk cId="0" sldId="272"/>
            <ac:spMk id="859"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0"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2"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3"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4"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5"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7" creationId="{00000000-0000-0000-0000-000000000000}"/>
          </ac:spMkLst>
        </pc:spChg>
        <pc:spChg chg="mod">
          <ac:chgData name="Kevin Nihbe" userId="57049113-ed1f-4dca-b4a6-34ce44ea4522" providerId="ADAL" clId="{A0231DF3-EB3F-403D-94DF-4471ECABB480}" dt="2024-12-05T17:17:08.501" v="851" actId="790"/>
          <ac:spMkLst>
            <pc:docMk/>
            <pc:sldMk cId="0" sldId="272"/>
            <ac:spMk id="868" creationId="{00000000-0000-0000-0000-000000000000}"/>
          </ac:spMkLst>
        </pc:spChg>
        <pc:spChg chg="mod">
          <ac:chgData name="Kevin Nihbe" userId="57049113-ed1f-4dca-b4a6-34ce44ea4522" providerId="ADAL" clId="{A0231DF3-EB3F-403D-94DF-4471ECABB480}" dt="2024-12-05T17:17:08.501" v="851" actId="790"/>
          <ac:spMkLst>
            <pc:docMk/>
            <pc:sldMk cId="0" sldId="272"/>
            <ac:spMk id="870" creationId="{00000000-0000-0000-0000-000000000000}"/>
          </ac:spMkLst>
        </pc:spChg>
        <pc:spChg chg="mod">
          <ac:chgData name="Kevin Nihbe" userId="57049113-ed1f-4dca-b4a6-34ce44ea4522" providerId="ADAL" clId="{A0231DF3-EB3F-403D-94DF-4471ECABB480}" dt="2024-12-05T17:17:08.501" v="851" actId="790"/>
          <ac:spMkLst>
            <pc:docMk/>
            <pc:sldMk cId="0" sldId="272"/>
            <ac:spMk id="871" creationId="{00000000-0000-0000-0000-000000000000}"/>
          </ac:spMkLst>
        </pc:spChg>
        <pc:spChg chg="mod">
          <ac:chgData name="Kevin Nihbe" userId="57049113-ed1f-4dca-b4a6-34ce44ea4522" providerId="ADAL" clId="{A0231DF3-EB3F-403D-94DF-4471ECABB480}" dt="2024-12-05T17:17:08.501" v="851" actId="790"/>
          <ac:spMkLst>
            <pc:docMk/>
            <pc:sldMk cId="0" sldId="272"/>
            <ac:spMk id="872" creationId="{00000000-0000-0000-0000-000000000000}"/>
          </ac:spMkLst>
        </pc:spChg>
      </pc:sldChg>
      <pc:sldChg chg="del">
        <pc:chgData name="Kevin Nihbe" userId="57049113-ed1f-4dca-b4a6-34ce44ea4522" providerId="ADAL" clId="{A0231DF3-EB3F-403D-94DF-4471ECABB480}" dt="2024-12-03T15:14:01.640" v="386" actId="47"/>
        <pc:sldMkLst>
          <pc:docMk/>
          <pc:sldMk cId="0" sldId="273"/>
        </pc:sldMkLst>
      </pc:sldChg>
      <pc:sldChg chg="addSp delSp modSp mod">
        <pc:chgData name="Kevin Nihbe" userId="57049113-ed1f-4dca-b4a6-34ce44ea4522" providerId="ADAL" clId="{A0231DF3-EB3F-403D-94DF-4471ECABB480}" dt="2024-12-05T18:24:45.854" v="1698"/>
        <pc:sldMkLst>
          <pc:docMk/>
          <pc:sldMk cId="0" sldId="274"/>
        </pc:sldMkLst>
        <pc:spChg chg="add mod">
          <ac:chgData name="Kevin Nihbe" userId="57049113-ed1f-4dca-b4a6-34ce44ea4522" providerId="ADAL" clId="{A0231DF3-EB3F-403D-94DF-4471ECABB480}" dt="2024-12-05T18:24:45.854" v="1698"/>
          <ac:spMkLst>
            <pc:docMk/>
            <pc:sldMk cId="0" sldId="274"/>
            <ac:spMk id="2" creationId="{FFEF0EE5-3DCA-4EEB-A1C2-587A169C5A55}"/>
          </ac:spMkLst>
        </pc:spChg>
        <pc:spChg chg="mod">
          <ac:chgData name="Kevin Nihbe" userId="57049113-ed1f-4dca-b4a6-34ce44ea4522" providerId="ADAL" clId="{A0231DF3-EB3F-403D-94DF-4471ECABB480}" dt="2024-12-05T17:17:08.501" v="851" actId="790"/>
          <ac:spMkLst>
            <pc:docMk/>
            <pc:sldMk cId="0" sldId="274"/>
            <ac:spMk id="915" creationId="{00000000-0000-0000-0000-000000000000}"/>
          </ac:spMkLst>
        </pc:spChg>
        <pc:spChg chg="mod">
          <ac:chgData name="Kevin Nihbe" userId="57049113-ed1f-4dca-b4a6-34ce44ea4522" providerId="ADAL" clId="{A0231DF3-EB3F-403D-94DF-4471ECABB480}" dt="2024-12-05T17:17:08.501" v="851" actId="790"/>
          <ac:spMkLst>
            <pc:docMk/>
            <pc:sldMk cId="0" sldId="274"/>
            <ac:spMk id="916" creationId="{00000000-0000-0000-0000-000000000000}"/>
          </ac:spMkLst>
        </pc:spChg>
        <pc:spChg chg="mod">
          <ac:chgData name="Kevin Nihbe" userId="57049113-ed1f-4dca-b4a6-34ce44ea4522" providerId="ADAL" clId="{A0231DF3-EB3F-403D-94DF-4471ECABB480}" dt="2024-12-05T17:17:08.501" v="851" actId="790"/>
          <ac:spMkLst>
            <pc:docMk/>
            <pc:sldMk cId="0" sldId="274"/>
            <ac:spMk id="917" creationId="{00000000-0000-0000-0000-000000000000}"/>
          </ac:spMkLst>
        </pc:spChg>
        <pc:spChg chg="mod">
          <ac:chgData name="Kevin Nihbe" userId="57049113-ed1f-4dca-b4a6-34ce44ea4522" providerId="ADAL" clId="{A0231DF3-EB3F-403D-94DF-4471ECABB480}" dt="2024-12-05T17:17:08.501" v="851" actId="790"/>
          <ac:spMkLst>
            <pc:docMk/>
            <pc:sldMk cId="0" sldId="274"/>
            <ac:spMk id="918" creationId="{00000000-0000-0000-0000-000000000000}"/>
          </ac:spMkLst>
        </pc:spChg>
        <pc:spChg chg="mod">
          <ac:chgData name="Kevin Nihbe" userId="57049113-ed1f-4dca-b4a6-34ce44ea4522" providerId="ADAL" clId="{A0231DF3-EB3F-403D-94DF-4471ECABB480}" dt="2024-12-05T17:17:08.501" v="851" actId="790"/>
          <ac:spMkLst>
            <pc:docMk/>
            <pc:sldMk cId="0" sldId="274"/>
            <ac:spMk id="919" creationId="{00000000-0000-0000-0000-000000000000}"/>
          </ac:spMkLst>
        </pc:spChg>
        <pc:spChg chg="mod">
          <ac:chgData name="Kevin Nihbe" userId="57049113-ed1f-4dca-b4a6-34ce44ea4522" providerId="ADAL" clId="{A0231DF3-EB3F-403D-94DF-4471ECABB480}" dt="2024-12-05T17:17:08.501" v="851" actId="790"/>
          <ac:spMkLst>
            <pc:docMk/>
            <pc:sldMk cId="0" sldId="274"/>
            <ac:spMk id="920" creationId="{00000000-0000-0000-0000-000000000000}"/>
          </ac:spMkLst>
        </pc:spChg>
        <pc:spChg chg="mod">
          <ac:chgData name="Kevin Nihbe" userId="57049113-ed1f-4dca-b4a6-34ce44ea4522" providerId="ADAL" clId="{A0231DF3-EB3F-403D-94DF-4471ECABB480}" dt="2024-12-05T17:17:08.501" v="851" actId="790"/>
          <ac:spMkLst>
            <pc:docMk/>
            <pc:sldMk cId="0" sldId="274"/>
            <ac:spMk id="921" creationId="{00000000-0000-0000-0000-000000000000}"/>
          </ac:spMkLst>
        </pc:spChg>
        <pc:spChg chg="mod">
          <ac:chgData name="Kevin Nihbe" userId="57049113-ed1f-4dca-b4a6-34ce44ea4522" providerId="ADAL" clId="{A0231DF3-EB3F-403D-94DF-4471ECABB480}" dt="2024-12-05T17:17:08.501" v="851" actId="790"/>
          <ac:spMkLst>
            <pc:docMk/>
            <pc:sldMk cId="0" sldId="274"/>
            <ac:spMk id="922" creationId="{00000000-0000-0000-0000-000000000000}"/>
          </ac:spMkLst>
        </pc:spChg>
        <pc:spChg chg="mod">
          <ac:chgData name="Kevin Nihbe" userId="57049113-ed1f-4dca-b4a6-34ce44ea4522" providerId="ADAL" clId="{A0231DF3-EB3F-403D-94DF-4471ECABB480}" dt="2024-12-05T17:17:08.501" v="851" actId="790"/>
          <ac:spMkLst>
            <pc:docMk/>
            <pc:sldMk cId="0" sldId="274"/>
            <ac:spMk id="923" creationId="{00000000-0000-0000-0000-000000000000}"/>
          </ac:spMkLst>
        </pc:spChg>
        <pc:spChg chg="mod">
          <ac:chgData name="Kevin Nihbe" userId="57049113-ed1f-4dca-b4a6-34ce44ea4522" providerId="ADAL" clId="{A0231DF3-EB3F-403D-94DF-4471ECABB480}" dt="2024-12-05T17:17:08.501" v="851" actId="790"/>
          <ac:spMkLst>
            <pc:docMk/>
            <pc:sldMk cId="0" sldId="274"/>
            <ac:spMk id="924" creationId="{00000000-0000-0000-0000-000000000000}"/>
          </ac:spMkLst>
        </pc:spChg>
        <pc:spChg chg="del mod">
          <ac:chgData name="Kevin Nihbe" userId="57049113-ed1f-4dca-b4a6-34ce44ea4522" providerId="ADAL" clId="{A0231DF3-EB3F-403D-94DF-4471ECABB480}" dt="2024-12-05T18:24:44.271" v="1697" actId="478"/>
          <ac:spMkLst>
            <pc:docMk/>
            <pc:sldMk cId="0" sldId="274"/>
            <ac:spMk id="927" creationId="{00000000-0000-0000-0000-000000000000}"/>
          </ac:spMkLst>
        </pc:spChg>
        <pc:spChg chg="mod">
          <ac:chgData name="Kevin Nihbe" userId="57049113-ed1f-4dca-b4a6-34ce44ea4522" providerId="ADAL" clId="{A0231DF3-EB3F-403D-94DF-4471ECABB480}" dt="2024-12-05T17:17:08.501" v="851" actId="790"/>
          <ac:spMkLst>
            <pc:docMk/>
            <pc:sldMk cId="0" sldId="274"/>
            <ac:spMk id="928" creationId="{00000000-0000-0000-0000-000000000000}"/>
          </ac:spMkLst>
        </pc:spChg>
        <pc:spChg chg="mod">
          <ac:chgData name="Kevin Nihbe" userId="57049113-ed1f-4dca-b4a6-34ce44ea4522" providerId="ADAL" clId="{A0231DF3-EB3F-403D-94DF-4471ECABB480}" dt="2024-12-05T17:17:08.501" v="851" actId="790"/>
          <ac:spMkLst>
            <pc:docMk/>
            <pc:sldMk cId="0" sldId="274"/>
            <ac:spMk id="930" creationId="{00000000-0000-0000-0000-000000000000}"/>
          </ac:spMkLst>
        </pc:spChg>
        <pc:spChg chg="mod">
          <ac:chgData name="Kevin Nihbe" userId="57049113-ed1f-4dca-b4a6-34ce44ea4522" providerId="ADAL" clId="{A0231DF3-EB3F-403D-94DF-4471ECABB480}" dt="2024-12-05T17:17:08.501" v="851" actId="790"/>
          <ac:spMkLst>
            <pc:docMk/>
            <pc:sldMk cId="0" sldId="274"/>
            <ac:spMk id="931" creationId="{00000000-0000-0000-0000-000000000000}"/>
          </ac:spMkLst>
        </pc:spChg>
        <pc:spChg chg="mod">
          <ac:chgData name="Kevin Nihbe" userId="57049113-ed1f-4dca-b4a6-34ce44ea4522" providerId="ADAL" clId="{A0231DF3-EB3F-403D-94DF-4471ECABB480}" dt="2024-12-05T17:17:08.501" v="851" actId="790"/>
          <ac:spMkLst>
            <pc:docMk/>
            <pc:sldMk cId="0" sldId="274"/>
            <ac:spMk id="932" creationId="{00000000-0000-0000-0000-000000000000}"/>
          </ac:spMkLst>
        </pc:spChg>
      </pc:sldChg>
      <pc:sldChg chg="del">
        <pc:chgData name="Kevin Nihbe" userId="57049113-ed1f-4dca-b4a6-34ce44ea4522" providerId="ADAL" clId="{A0231DF3-EB3F-403D-94DF-4471ECABB480}" dt="2024-12-03T15:14:03.015" v="387" actId="47"/>
        <pc:sldMkLst>
          <pc:docMk/>
          <pc:sldMk cId="0" sldId="275"/>
        </pc:sldMkLst>
      </pc:sldChg>
      <pc:sldChg chg="modSp mod">
        <pc:chgData name="Kevin Nihbe" userId="57049113-ed1f-4dca-b4a6-34ce44ea4522" providerId="ADAL" clId="{A0231DF3-EB3F-403D-94DF-4471ECABB480}" dt="2024-12-05T17:17:08.501" v="851" actId="790"/>
        <pc:sldMkLst>
          <pc:docMk/>
          <pc:sldMk cId="0" sldId="276"/>
        </pc:sldMkLst>
        <pc:spChg chg="mod">
          <ac:chgData name="Kevin Nihbe" userId="57049113-ed1f-4dca-b4a6-34ce44ea4522" providerId="ADAL" clId="{A0231DF3-EB3F-403D-94DF-4471ECABB480}" dt="2024-12-05T17:17:08.501" v="851" actId="790"/>
          <ac:spMkLst>
            <pc:docMk/>
            <pc:sldMk cId="0" sldId="276"/>
            <ac:spMk id="974" creationId="{00000000-0000-0000-0000-000000000000}"/>
          </ac:spMkLst>
        </pc:spChg>
        <pc:spChg chg="mod">
          <ac:chgData name="Kevin Nihbe" userId="57049113-ed1f-4dca-b4a6-34ce44ea4522" providerId="ADAL" clId="{A0231DF3-EB3F-403D-94DF-4471ECABB480}" dt="2024-12-05T17:17:08.501" v="851" actId="790"/>
          <ac:spMkLst>
            <pc:docMk/>
            <pc:sldMk cId="0" sldId="276"/>
            <ac:spMk id="975" creationId="{00000000-0000-0000-0000-000000000000}"/>
          </ac:spMkLst>
        </pc:spChg>
        <pc:spChg chg="mod">
          <ac:chgData name="Kevin Nihbe" userId="57049113-ed1f-4dca-b4a6-34ce44ea4522" providerId="ADAL" clId="{A0231DF3-EB3F-403D-94DF-4471ECABB480}" dt="2024-12-05T17:17:08.501" v="851" actId="790"/>
          <ac:spMkLst>
            <pc:docMk/>
            <pc:sldMk cId="0" sldId="276"/>
            <ac:spMk id="976" creationId="{00000000-0000-0000-0000-000000000000}"/>
          </ac:spMkLst>
        </pc:spChg>
        <pc:spChg chg="mod">
          <ac:chgData name="Kevin Nihbe" userId="57049113-ed1f-4dca-b4a6-34ce44ea4522" providerId="ADAL" clId="{A0231DF3-EB3F-403D-94DF-4471ECABB480}" dt="2024-12-05T17:17:08.501" v="851" actId="790"/>
          <ac:spMkLst>
            <pc:docMk/>
            <pc:sldMk cId="0" sldId="276"/>
            <ac:spMk id="977" creationId="{00000000-0000-0000-0000-000000000000}"/>
          </ac:spMkLst>
        </pc:spChg>
        <pc:spChg chg="mod">
          <ac:chgData name="Kevin Nihbe" userId="57049113-ed1f-4dca-b4a6-34ce44ea4522" providerId="ADAL" clId="{A0231DF3-EB3F-403D-94DF-4471ECABB480}" dt="2024-12-05T17:17:08.501" v="851" actId="790"/>
          <ac:spMkLst>
            <pc:docMk/>
            <pc:sldMk cId="0" sldId="276"/>
            <ac:spMk id="978" creationId="{00000000-0000-0000-0000-000000000000}"/>
          </ac:spMkLst>
        </pc:spChg>
        <pc:spChg chg="mod">
          <ac:chgData name="Kevin Nihbe" userId="57049113-ed1f-4dca-b4a6-34ce44ea4522" providerId="ADAL" clId="{A0231DF3-EB3F-403D-94DF-4471ECABB480}" dt="2024-12-05T17:17:08.501" v="851" actId="790"/>
          <ac:spMkLst>
            <pc:docMk/>
            <pc:sldMk cId="0" sldId="276"/>
            <ac:spMk id="979"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0"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1"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2"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3"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6"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7" creationId="{00000000-0000-0000-0000-000000000000}"/>
          </ac:spMkLst>
        </pc:spChg>
        <pc:spChg chg="mod">
          <ac:chgData name="Kevin Nihbe" userId="57049113-ed1f-4dca-b4a6-34ce44ea4522" providerId="ADAL" clId="{A0231DF3-EB3F-403D-94DF-4471ECABB480}" dt="2024-12-05T17:17:08.501" v="851" actId="790"/>
          <ac:spMkLst>
            <pc:docMk/>
            <pc:sldMk cId="0" sldId="276"/>
            <ac:spMk id="989" creationId="{00000000-0000-0000-0000-000000000000}"/>
          </ac:spMkLst>
        </pc:spChg>
        <pc:spChg chg="mod">
          <ac:chgData name="Kevin Nihbe" userId="57049113-ed1f-4dca-b4a6-34ce44ea4522" providerId="ADAL" clId="{A0231DF3-EB3F-403D-94DF-4471ECABB480}" dt="2024-12-05T17:17:08.501" v="851" actId="790"/>
          <ac:spMkLst>
            <pc:docMk/>
            <pc:sldMk cId="0" sldId="276"/>
            <ac:spMk id="990" creationId="{00000000-0000-0000-0000-000000000000}"/>
          </ac:spMkLst>
        </pc:spChg>
        <pc:spChg chg="mod">
          <ac:chgData name="Kevin Nihbe" userId="57049113-ed1f-4dca-b4a6-34ce44ea4522" providerId="ADAL" clId="{A0231DF3-EB3F-403D-94DF-4471ECABB480}" dt="2024-12-05T17:17:08.501" v="851" actId="790"/>
          <ac:spMkLst>
            <pc:docMk/>
            <pc:sldMk cId="0" sldId="276"/>
            <ac:spMk id="991" creationId="{00000000-0000-0000-0000-000000000000}"/>
          </ac:spMkLst>
        </pc:spChg>
      </pc:sldChg>
      <pc:sldChg chg="del">
        <pc:chgData name="Kevin Nihbe" userId="57049113-ed1f-4dca-b4a6-34ce44ea4522" providerId="ADAL" clId="{A0231DF3-EB3F-403D-94DF-4471ECABB480}" dt="2024-12-03T15:14:05.969" v="388" actId="47"/>
        <pc:sldMkLst>
          <pc:docMk/>
          <pc:sldMk cId="0" sldId="277"/>
        </pc:sldMkLst>
      </pc:sldChg>
      <pc:sldChg chg="modSp mod">
        <pc:chgData name="Kevin Nihbe" userId="57049113-ed1f-4dca-b4a6-34ce44ea4522" providerId="ADAL" clId="{A0231DF3-EB3F-403D-94DF-4471ECABB480}" dt="2024-12-05T17:17:08.501" v="851" actId="790"/>
        <pc:sldMkLst>
          <pc:docMk/>
          <pc:sldMk cId="0" sldId="278"/>
        </pc:sldMkLst>
        <pc:spChg chg="mod">
          <ac:chgData name="Kevin Nihbe" userId="57049113-ed1f-4dca-b4a6-34ce44ea4522" providerId="ADAL" clId="{A0231DF3-EB3F-403D-94DF-4471ECABB480}" dt="2024-12-05T17:17:08.501" v="851" actId="790"/>
          <ac:spMkLst>
            <pc:docMk/>
            <pc:sldMk cId="0" sldId="278"/>
            <ac:spMk id="1013" creationId="{00000000-0000-0000-0000-000000000000}"/>
          </ac:spMkLst>
        </pc:spChg>
      </pc:sldChg>
      <pc:sldChg chg="addSp delSp modSp mod">
        <pc:chgData name="Kevin Nihbe" userId="57049113-ed1f-4dca-b4a6-34ce44ea4522" providerId="ADAL" clId="{A0231DF3-EB3F-403D-94DF-4471ECABB480}" dt="2024-12-05T18:27:53.835" v="1877" actId="20577"/>
        <pc:sldMkLst>
          <pc:docMk/>
          <pc:sldMk cId="0" sldId="279"/>
        </pc:sldMkLst>
        <pc:spChg chg="add mod">
          <ac:chgData name="Kevin Nihbe" userId="57049113-ed1f-4dca-b4a6-34ce44ea4522" providerId="ADAL" clId="{A0231DF3-EB3F-403D-94DF-4471ECABB480}" dt="2024-12-05T18:27:53.835" v="1877" actId="20577"/>
          <ac:spMkLst>
            <pc:docMk/>
            <pc:sldMk cId="0" sldId="279"/>
            <ac:spMk id="2" creationId="{64310E86-CD09-4983-43E0-DA5C72E4898E}"/>
          </ac:spMkLst>
        </pc:spChg>
        <pc:spChg chg="mod">
          <ac:chgData name="Kevin Nihbe" userId="57049113-ed1f-4dca-b4a6-34ce44ea4522" providerId="ADAL" clId="{A0231DF3-EB3F-403D-94DF-4471ECABB480}" dt="2024-12-05T17:17:08.501" v="851" actId="790"/>
          <ac:spMkLst>
            <pc:docMk/>
            <pc:sldMk cId="0" sldId="279"/>
            <ac:spMk id="4" creationId="{598D7DA4-B275-5BB6-53E1-8821698ADB01}"/>
          </ac:spMkLst>
        </pc:spChg>
        <pc:spChg chg="mod">
          <ac:chgData name="Kevin Nihbe" userId="57049113-ed1f-4dca-b4a6-34ce44ea4522" providerId="ADAL" clId="{A0231DF3-EB3F-403D-94DF-4471ECABB480}" dt="2024-12-05T17:17:08.501" v="851" actId="790"/>
          <ac:spMkLst>
            <pc:docMk/>
            <pc:sldMk cId="0" sldId="279"/>
            <ac:spMk id="5" creationId="{BDC8F92F-A579-D1D6-BE77-05466A5B3B4B}"/>
          </ac:spMkLst>
        </pc:spChg>
        <pc:spChg chg="mod">
          <ac:chgData name="Kevin Nihbe" userId="57049113-ed1f-4dca-b4a6-34ce44ea4522" providerId="ADAL" clId="{A0231DF3-EB3F-403D-94DF-4471ECABB480}" dt="2024-12-05T17:17:08.501" v="851" actId="790"/>
          <ac:spMkLst>
            <pc:docMk/>
            <pc:sldMk cId="0" sldId="279"/>
            <ac:spMk id="6" creationId="{889E1561-479D-91C2-3C54-F50071B2A249}"/>
          </ac:spMkLst>
        </pc:spChg>
        <pc:spChg chg="mod">
          <ac:chgData name="Kevin Nihbe" userId="57049113-ed1f-4dca-b4a6-34ce44ea4522" providerId="ADAL" clId="{A0231DF3-EB3F-403D-94DF-4471ECABB480}" dt="2024-12-05T18:26:27.206" v="1715" actId="20577"/>
          <ac:spMkLst>
            <pc:docMk/>
            <pc:sldMk cId="0" sldId="279"/>
            <ac:spMk id="7" creationId="{2F523C4E-C42F-F907-96AD-99979C9A2DB2}"/>
          </ac:spMkLst>
        </pc:spChg>
        <pc:spChg chg="del mod">
          <ac:chgData name="Kevin Nihbe" userId="57049113-ed1f-4dca-b4a6-34ce44ea4522" providerId="ADAL" clId="{A0231DF3-EB3F-403D-94DF-4471ECABB480}" dt="2024-12-03T15:16:39.117" v="397" actId="478"/>
          <ac:spMkLst>
            <pc:docMk/>
            <pc:sldMk cId="0" sldId="279"/>
            <ac:spMk id="7" creationId="{9D882EF5-9E92-04B1-98C5-1E73863402C1}"/>
          </ac:spMkLst>
        </pc:spChg>
        <pc:spChg chg="add mod">
          <ac:chgData name="Kevin Nihbe" userId="57049113-ed1f-4dca-b4a6-34ce44ea4522" providerId="ADAL" clId="{A0231DF3-EB3F-403D-94DF-4471ECABB480}" dt="2024-12-05T17:17:08.501" v="851" actId="790"/>
          <ac:spMkLst>
            <pc:docMk/>
            <pc:sldMk cId="0" sldId="279"/>
            <ac:spMk id="8" creationId="{C91C9F11-6052-2CC1-F829-90C5EEF82152}"/>
          </ac:spMkLst>
        </pc:spChg>
        <pc:spChg chg="mod">
          <ac:chgData name="Kevin Nihbe" userId="57049113-ed1f-4dca-b4a6-34ce44ea4522" providerId="ADAL" clId="{A0231DF3-EB3F-403D-94DF-4471ECABB480}" dt="2024-12-05T17:17:08.501" v="851" actId="790"/>
          <ac:spMkLst>
            <pc:docMk/>
            <pc:sldMk cId="0" sldId="279"/>
            <ac:spMk id="9" creationId="{0C81F0E0-C874-2CEE-E0FA-4AD8F80AE2BC}"/>
          </ac:spMkLst>
        </pc:spChg>
        <pc:spChg chg="add del mod">
          <ac:chgData name="Kevin Nihbe" userId="57049113-ed1f-4dca-b4a6-34ce44ea4522" providerId="ADAL" clId="{A0231DF3-EB3F-403D-94DF-4471ECABB480}" dt="2024-12-03T15:16:29.208" v="395" actId="478"/>
          <ac:spMkLst>
            <pc:docMk/>
            <pc:sldMk cId="0" sldId="279"/>
            <ac:spMk id="9" creationId="{A4C9E631-58CD-D4D5-EE7F-09C3F83E06E5}"/>
          </ac:spMkLst>
        </pc:spChg>
        <pc:spChg chg="mod">
          <ac:chgData name="Kevin Nihbe" userId="57049113-ed1f-4dca-b4a6-34ce44ea4522" providerId="ADAL" clId="{A0231DF3-EB3F-403D-94DF-4471ECABB480}" dt="2024-12-05T18:25:11.738" v="1700" actId="20577"/>
          <ac:spMkLst>
            <pc:docMk/>
            <pc:sldMk cId="0" sldId="279"/>
            <ac:spMk id="10" creationId="{D588CFAF-F322-BDC8-AAB3-E75C94A9D223}"/>
          </ac:spMkLst>
        </pc:spChg>
        <pc:spChg chg="mod">
          <ac:chgData name="Kevin Nihbe" userId="57049113-ed1f-4dca-b4a6-34ce44ea4522" providerId="ADAL" clId="{A0231DF3-EB3F-403D-94DF-4471ECABB480}" dt="2024-12-05T18:26:53.423" v="1717" actId="20577"/>
          <ac:spMkLst>
            <pc:docMk/>
            <pc:sldMk cId="0" sldId="279"/>
            <ac:spMk id="11" creationId="{F29E8EC4-065F-4FF8-BADF-210108F3B0F1}"/>
          </ac:spMkLst>
        </pc:spChg>
        <pc:spChg chg="mod">
          <ac:chgData name="Kevin Nihbe" userId="57049113-ed1f-4dca-b4a6-34ce44ea4522" providerId="ADAL" clId="{A0231DF3-EB3F-403D-94DF-4471ECABB480}" dt="2024-12-05T17:17:08.501" v="851" actId="790"/>
          <ac:spMkLst>
            <pc:docMk/>
            <pc:sldMk cId="0" sldId="279"/>
            <ac:spMk id="12" creationId="{F23AF550-95F2-6596-31BA-FC0617CECB25}"/>
          </ac:spMkLst>
        </pc:spChg>
        <pc:spChg chg="mod">
          <ac:chgData name="Kevin Nihbe" userId="57049113-ed1f-4dca-b4a6-34ce44ea4522" providerId="ADAL" clId="{A0231DF3-EB3F-403D-94DF-4471ECABB480}" dt="2024-12-05T17:17:08.501" v="851" actId="790"/>
          <ac:spMkLst>
            <pc:docMk/>
            <pc:sldMk cId="0" sldId="279"/>
            <ac:spMk id="13" creationId="{11382E62-3F13-2C96-6285-E946839A3F90}"/>
          </ac:spMkLst>
        </pc:spChg>
        <pc:spChg chg="mod">
          <ac:chgData name="Kevin Nihbe" userId="57049113-ed1f-4dca-b4a6-34ce44ea4522" providerId="ADAL" clId="{A0231DF3-EB3F-403D-94DF-4471ECABB480}" dt="2024-12-05T17:17:08.501" v="851" actId="790"/>
          <ac:spMkLst>
            <pc:docMk/>
            <pc:sldMk cId="0" sldId="279"/>
            <ac:spMk id="14" creationId="{17D22B0E-112A-58C3-A937-CCA3C16C9515}"/>
          </ac:spMkLst>
        </pc:spChg>
        <pc:spChg chg="mod">
          <ac:chgData name="Kevin Nihbe" userId="57049113-ed1f-4dca-b4a6-34ce44ea4522" providerId="ADAL" clId="{A0231DF3-EB3F-403D-94DF-4471ECABB480}" dt="2024-12-05T17:17:08.501" v="851" actId="790"/>
          <ac:spMkLst>
            <pc:docMk/>
            <pc:sldMk cId="0" sldId="279"/>
            <ac:spMk id="15" creationId="{13CA15E3-E90A-9422-1EB0-E2298E0073A3}"/>
          </ac:spMkLst>
        </pc:spChg>
        <pc:spChg chg="mod">
          <ac:chgData name="Kevin Nihbe" userId="57049113-ed1f-4dca-b4a6-34ce44ea4522" providerId="ADAL" clId="{A0231DF3-EB3F-403D-94DF-4471ECABB480}" dt="2024-12-05T17:17:08.501" v="851" actId="790"/>
          <ac:spMkLst>
            <pc:docMk/>
            <pc:sldMk cId="0" sldId="279"/>
            <ac:spMk id="16" creationId="{EB3B328F-84DE-01BC-3A1D-9B0EC462E8A8}"/>
          </ac:spMkLst>
        </pc:spChg>
        <pc:spChg chg="mod">
          <ac:chgData name="Kevin Nihbe" userId="57049113-ed1f-4dca-b4a6-34ce44ea4522" providerId="ADAL" clId="{A0231DF3-EB3F-403D-94DF-4471ECABB480}" dt="2024-12-05T17:17:08.501" v="851" actId="790"/>
          <ac:spMkLst>
            <pc:docMk/>
            <pc:sldMk cId="0" sldId="279"/>
            <ac:spMk id="1018" creationId="{00000000-0000-0000-0000-000000000000}"/>
          </ac:spMkLst>
        </pc:spChg>
        <pc:spChg chg="del">
          <ac:chgData name="Kevin Nihbe" userId="57049113-ed1f-4dca-b4a6-34ce44ea4522" providerId="ADAL" clId="{A0231DF3-EB3F-403D-94DF-4471ECABB480}" dt="2024-12-03T15:16:53.923" v="418" actId="478"/>
          <ac:spMkLst>
            <pc:docMk/>
            <pc:sldMk cId="0" sldId="279"/>
            <ac:spMk id="1019" creationId="{00000000-0000-0000-0000-000000000000}"/>
          </ac:spMkLst>
        </pc:spChg>
        <pc:spChg chg="del">
          <ac:chgData name="Kevin Nihbe" userId="57049113-ed1f-4dca-b4a6-34ce44ea4522" providerId="ADAL" clId="{A0231DF3-EB3F-403D-94DF-4471ECABB480}" dt="2024-12-03T15:16:07.374" v="393" actId="478"/>
          <ac:spMkLst>
            <pc:docMk/>
            <pc:sldMk cId="0" sldId="279"/>
            <ac:spMk id="1023" creationId="{00000000-0000-0000-0000-000000000000}"/>
          </ac:spMkLst>
        </pc:spChg>
        <pc:spChg chg="del">
          <ac:chgData name="Kevin Nihbe" userId="57049113-ed1f-4dca-b4a6-34ce44ea4522" providerId="ADAL" clId="{A0231DF3-EB3F-403D-94DF-4471ECABB480}" dt="2024-12-03T15:16:07.374" v="393" actId="478"/>
          <ac:spMkLst>
            <pc:docMk/>
            <pc:sldMk cId="0" sldId="279"/>
            <ac:spMk id="1027" creationId="{00000000-0000-0000-0000-000000000000}"/>
          </ac:spMkLst>
        </pc:spChg>
        <pc:spChg chg="del">
          <ac:chgData name="Kevin Nihbe" userId="57049113-ed1f-4dca-b4a6-34ce44ea4522" providerId="ADAL" clId="{A0231DF3-EB3F-403D-94DF-4471ECABB480}" dt="2024-12-03T15:16:07.374" v="393" actId="478"/>
          <ac:spMkLst>
            <pc:docMk/>
            <pc:sldMk cId="0" sldId="279"/>
            <ac:spMk id="1031"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32"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33" creationId="{00000000-0000-0000-0000-000000000000}"/>
          </ac:spMkLst>
        </pc:spChg>
        <pc:spChg chg="del">
          <ac:chgData name="Kevin Nihbe" userId="57049113-ed1f-4dca-b4a6-34ce44ea4522" providerId="ADAL" clId="{A0231DF3-EB3F-403D-94DF-4471ECABB480}" dt="2024-12-03T15:16:07.374" v="393" actId="478"/>
          <ac:spMkLst>
            <pc:docMk/>
            <pc:sldMk cId="0" sldId="279"/>
            <ac:spMk id="1034"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36"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39"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42"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45"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47" creationId="{00000000-0000-0000-0000-000000000000}"/>
          </ac:spMkLst>
        </pc:spChg>
        <pc:spChg chg="mod">
          <ac:chgData name="Kevin Nihbe" userId="57049113-ed1f-4dca-b4a6-34ce44ea4522" providerId="ADAL" clId="{A0231DF3-EB3F-403D-94DF-4471ECABB480}" dt="2024-12-05T17:17:08.501" v="851" actId="790"/>
          <ac:spMkLst>
            <pc:docMk/>
            <pc:sldMk cId="0" sldId="279"/>
            <ac:spMk id="1048" creationId="{00000000-0000-0000-0000-000000000000}"/>
          </ac:spMkLst>
        </pc:spChg>
        <pc:grpChg chg="add mod">
          <ac:chgData name="Kevin Nihbe" userId="57049113-ed1f-4dca-b4a6-34ce44ea4522" providerId="ADAL" clId="{A0231DF3-EB3F-403D-94DF-4471ECABB480}" dt="2024-12-03T15:16:49.011" v="417" actId="1038"/>
          <ac:grpSpMkLst>
            <pc:docMk/>
            <pc:sldMk cId="0" sldId="279"/>
            <ac:grpSpMk id="3" creationId="{76DC69CD-B339-9109-DFAB-372EC232C4EE}"/>
          </ac:grpSpMkLst>
        </pc:grpChg>
        <pc:grpChg chg="del">
          <ac:chgData name="Kevin Nihbe" userId="57049113-ed1f-4dca-b4a6-34ce44ea4522" providerId="ADAL" clId="{A0231DF3-EB3F-403D-94DF-4471ECABB480}" dt="2024-12-03T15:16:07.374" v="393" actId="478"/>
          <ac:grpSpMkLst>
            <pc:docMk/>
            <pc:sldMk cId="0" sldId="279"/>
            <ac:grpSpMk id="1020" creationId="{00000000-0000-0000-0000-000000000000}"/>
          </ac:grpSpMkLst>
        </pc:grpChg>
        <pc:grpChg chg="del">
          <ac:chgData name="Kevin Nihbe" userId="57049113-ed1f-4dca-b4a6-34ce44ea4522" providerId="ADAL" clId="{A0231DF3-EB3F-403D-94DF-4471ECABB480}" dt="2024-12-03T15:16:07.374" v="393" actId="478"/>
          <ac:grpSpMkLst>
            <pc:docMk/>
            <pc:sldMk cId="0" sldId="279"/>
            <ac:grpSpMk id="1024" creationId="{00000000-0000-0000-0000-000000000000}"/>
          </ac:grpSpMkLst>
        </pc:grpChg>
        <pc:grpChg chg="del">
          <ac:chgData name="Kevin Nihbe" userId="57049113-ed1f-4dca-b4a6-34ce44ea4522" providerId="ADAL" clId="{A0231DF3-EB3F-403D-94DF-4471ECABB480}" dt="2024-12-03T15:16:07.374" v="393" actId="478"/>
          <ac:grpSpMkLst>
            <pc:docMk/>
            <pc:sldMk cId="0" sldId="279"/>
            <ac:grpSpMk id="1028" creationId="{00000000-0000-0000-0000-000000000000}"/>
          </ac:grpSpMkLst>
        </pc:grpChg>
      </pc:sldChg>
      <pc:sldChg chg="del">
        <pc:chgData name="Kevin Nihbe" userId="57049113-ed1f-4dca-b4a6-34ce44ea4522" providerId="ADAL" clId="{A0231DF3-EB3F-403D-94DF-4471ECABB480}" dt="2024-12-03T15:17:10.003" v="419" actId="47"/>
        <pc:sldMkLst>
          <pc:docMk/>
          <pc:sldMk cId="0" sldId="280"/>
        </pc:sldMkLst>
      </pc:sldChg>
      <pc:sldChg chg="modSp mod">
        <pc:chgData name="Kevin Nihbe" userId="57049113-ed1f-4dca-b4a6-34ce44ea4522" providerId="ADAL" clId="{A0231DF3-EB3F-403D-94DF-4471ECABB480}" dt="2024-12-05T17:17:08.501" v="851" actId="790"/>
        <pc:sldMkLst>
          <pc:docMk/>
          <pc:sldMk cId="0" sldId="281"/>
        </pc:sldMkLst>
        <pc:spChg chg="mod">
          <ac:chgData name="Kevin Nihbe" userId="57049113-ed1f-4dca-b4a6-34ce44ea4522" providerId="ADAL" clId="{A0231DF3-EB3F-403D-94DF-4471ECABB480}" dt="2024-12-05T17:17:08.501" v="851" actId="790"/>
          <ac:spMkLst>
            <pc:docMk/>
            <pc:sldMk cId="0" sldId="281"/>
            <ac:spMk id="1068"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6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4"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5"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6"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7"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7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4"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5"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6"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7"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8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3"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4"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5"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6"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7"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8" creationId="{00000000-0000-0000-0000-000000000000}"/>
          </ac:spMkLst>
        </pc:spChg>
        <pc:spChg chg="mod">
          <ac:chgData name="Kevin Nihbe" userId="57049113-ed1f-4dca-b4a6-34ce44ea4522" providerId="ADAL" clId="{A0231DF3-EB3F-403D-94DF-4471ECABB480}" dt="2024-12-05T17:17:08.501" v="851" actId="790"/>
          <ac:spMkLst>
            <pc:docMk/>
            <pc:sldMk cId="0" sldId="281"/>
            <ac:spMk id="109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3"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4"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5"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6"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7"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8"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0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3"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4"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5"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6"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7"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8"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1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3"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4"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5"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8"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29"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30"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31"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32" creationId="{00000000-0000-0000-0000-000000000000}"/>
          </ac:spMkLst>
        </pc:spChg>
        <pc:spChg chg="mod">
          <ac:chgData name="Kevin Nihbe" userId="57049113-ed1f-4dca-b4a6-34ce44ea4522" providerId="ADAL" clId="{A0231DF3-EB3F-403D-94DF-4471ECABB480}" dt="2024-12-05T17:17:08.501" v="851" actId="790"/>
          <ac:spMkLst>
            <pc:docMk/>
            <pc:sldMk cId="0" sldId="281"/>
            <ac:spMk id="1133" creationId="{00000000-0000-0000-0000-000000000000}"/>
          </ac:spMkLst>
        </pc:spChg>
      </pc:sldChg>
      <pc:sldChg chg="del modCm">
        <pc:chgData name="Kevin Nihbe" userId="57049113-ed1f-4dca-b4a6-34ce44ea4522" providerId="ADAL" clId="{A0231DF3-EB3F-403D-94DF-4471ECABB480}" dt="2024-12-03T15:19:52.779" v="549" actId="47"/>
        <pc:sldMkLst>
          <pc:docMk/>
          <pc:sldMk cId="0" sldId="282"/>
        </pc:sldMkLst>
      </pc:sldChg>
      <pc:sldChg chg="modSp mod">
        <pc:chgData name="Kevin Nihbe" userId="57049113-ed1f-4dca-b4a6-34ce44ea4522" providerId="ADAL" clId="{A0231DF3-EB3F-403D-94DF-4471ECABB480}" dt="2024-12-05T17:17:08.501" v="851" actId="790"/>
        <pc:sldMkLst>
          <pc:docMk/>
          <pc:sldMk cId="0" sldId="283"/>
        </pc:sldMkLst>
        <pc:spChg chg="mod">
          <ac:chgData name="Kevin Nihbe" userId="57049113-ed1f-4dca-b4a6-34ce44ea4522" providerId="ADAL" clId="{A0231DF3-EB3F-403D-94DF-4471ECABB480}" dt="2024-12-05T17:17:08.501" v="851" actId="790"/>
          <ac:spMkLst>
            <pc:docMk/>
            <pc:sldMk cId="0" sldId="283"/>
            <ac:spMk id="1145" creationId="{00000000-0000-0000-0000-000000000000}"/>
          </ac:spMkLst>
        </pc:spChg>
      </pc:sldChg>
      <pc:sldChg chg="addSp delSp modSp mod modClrScheme chgLayout">
        <pc:chgData name="Kevin Nihbe" userId="57049113-ed1f-4dca-b4a6-34ce44ea4522" providerId="ADAL" clId="{A0231DF3-EB3F-403D-94DF-4471ECABB480}" dt="2024-12-05T17:17:08.501" v="851" actId="790"/>
        <pc:sldMkLst>
          <pc:docMk/>
          <pc:sldMk cId="0" sldId="284"/>
        </pc:sldMkLst>
        <pc:spChg chg="add del mod ord">
          <ac:chgData name="Kevin Nihbe" userId="57049113-ed1f-4dca-b4a6-34ce44ea4522" providerId="ADAL" clId="{A0231DF3-EB3F-403D-94DF-4471ECABB480}" dt="2024-12-05T17:14:29.692" v="825" actId="478"/>
          <ac:spMkLst>
            <pc:docMk/>
            <pc:sldMk cId="0" sldId="284"/>
            <ac:spMk id="2" creationId="{36AA0897-37F5-BE07-B335-4BCF70617BB0}"/>
          </ac:spMkLst>
        </pc:spChg>
        <pc:spChg chg="mod">
          <ac:chgData name="Kevin Nihbe" userId="57049113-ed1f-4dca-b4a6-34ce44ea4522" providerId="ADAL" clId="{A0231DF3-EB3F-403D-94DF-4471ECABB480}" dt="2024-12-05T17:17:08.501" v="851" actId="790"/>
          <ac:spMkLst>
            <pc:docMk/>
            <pc:sldMk cId="0" sldId="284"/>
            <ac:spMk id="1151"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2"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3"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4"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5"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6"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7"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58" creationId="{00000000-0000-0000-0000-000000000000}"/>
          </ac:spMkLst>
        </pc:spChg>
        <pc:spChg chg="mod">
          <ac:chgData name="Kevin Nihbe" userId="57049113-ed1f-4dca-b4a6-34ce44ea4522" providerId="ADAL" clId="{A0231DF3-EB3F-403D-94DF-4471ECABB480}" dt="2024-12-05T17:17:08.501" v="851" actId="790"/>
          <ac:spMkLst>
            <pc:docMk/>
            <pc:sldMk cId="0" sldId="284"/>
            <ac:spMk id="1161" creationId="{00000000-0000-0000-0000-000000000000}"/>
          </ac:spMkLst>
        </pc:spChg>
        <pc:picChg chg="del mod">
          <ac:chgData name="Kevin Nihbe" userId="57049113-ed1f-4dca-b4a6-34ce44ea4522" providerId="ADAL" clId="{A0231DF3-EB3F-403D-94DF-4471ECABB480}" dt="2024-12-05T17:13:34.981" v="813" actId="478"/>
          <ac:picMkLst>
            <pc:docMk/>
            <pc:sldMk cId="0" sldId="284"/>
            <ac:picMk id="1150" creationId="{00000000-0000-0000-0000-000000000000}"/>
          </ac:picMkLst>
        </pc:picChg>
      </pc:sldChg>
      <pc:sldChg chg="addSp delSp modSp mod modClrScheme chgLayout">
        <pc:chgData name="Kevin Nihbe" userId="57049113-ed1f-4dca-b4a6-34ce44ea4522" providerId="ADAL" clId="{A0231DF3-EB3F-403D-94DF-4471ECABB480}" dt="2024-12-05T18:35:38.552" v="1879" actId="20577"/>
        <pc:sldMkLst>
          <pc:docMk/>
          <pc:sldMk cId="0" sldId="287"/>
        </pc:sldMkLst>
        <pc:spChg chg="add del mod ord">
          <ac:chgData name="Kevin Nihbe" userId="57049113-ed1f-4dca-b4a6-34ce44ea4522" providerId="ADAL" clId="{A0231DF3-EB3F-403D-94DF-4471ECABB480}" dt="2024-12-05T17:14:20.226" v="823" actId="478"/>
          <ac:spMkLst>
            <pc:docMk/>
            <pc:sldMk cId="0" sldId="287"/>
            <ac:spMk id="2" creationId="{EA43DEFA-429B-89B3-F40D-AC2EBA173772}"/>
          </ac:spMkLst>
        </pc:spChg>
        <pc:spChg chg="mod">
          <ac:chgData name="Kevin Nihbe" userId="57049113-ed1f-4dca-b4a6-34ce44ea4522" providerId="ADAL" clId="{A0231DF3-EB3F-403D-94DF-4471ECABB480}" dt="2024-12-05T17:17:08.501" v="851" actId="790"/>
          <ac:spMkLst>
            <pc:docMk/>
            <pc:sldMk cId="0" sldId="287"/>
            <ac:spMk id="1220"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1"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2"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3"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4"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5"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6" creationId="{00000000-0000-0000-0000-000000000000}"/>
          </ac:spMkLst>
        </pc:spChg>
        <pc:spChg chg="mod">
          <ac:chgData name="Kevin Nihbe" userId="57049113-ed1f-4dca-b4a6-34ce44ea4522" providerId="ADAL" clId="{A0231DF3-EB3F-403D-94DF-4471ECABB480}" dt="2024-12-05T18:35:38.552" v="1879" actId="20577"/>
          <ac:spMkLst>
            <pc:docMk/>
            <pc:sldMk cId="0" sldId="287"/>
            <ac:spMk id="1227" creationId="{00000000-0000-0000-0000-000000000000}"/>
          </ac:spMkLst>
        </pc:spChg>
        <pc:spChg chg="mod">
          <ac:chgData name="Kevin Nihbe" userId="57049113-ed1f-4dca-b4a6-34ce44ea4522" providerId="ADAL" clId="{A0231DF3-EB3F-403D-94DF-4471ECABB480}" dt="2024-12-05T17:17:08.501" v="851" actId="790"/>
          <ac:spMkLst>
            <pc:docMk/>
            <pc:sldMk cId="0" sldId="287"/>
            <ac:spMk id="1229" creationId="{00000000-0000-0000-0000-000000000000}"/>
          </ac:spMkLst>
        </pc:spChg>
        <pc:picChg chg="del mod">
          <ac:chgData name="Kevin Nihbe" userId="57049113-ed1f-4dca-b4a6-34ce44ea4522" providerId="ADAL" clId="{A0231DF3-EB3F-403D-94DF-4471ECABB480}" dt="2024-12-05T17:13:44.236" v="815" actId="478"/>
          <ac:picMkLst>
            <pc:docMk/>
            <pc:sldMk cId="0" sldId="287"/>
            <ac:picMk id="1219" creationId="{00000000-0000-0000-0000-000000000000}"/>
          </ac:picMkLst>
        </pc:picChg>
        <pc:picChg chg="mod">
          <ac:chgData name="Kevin Nihbe" userId="57049113-ed1f-4dca-b4a6-34ce44ea4522" providerId="ADAL" clId="{A0231DF3-EB3F-403D-94DF-4471ECABB480}" dt="2024-12-05T17:14:15.649" v="821" actId="1076"/>
          <ac:picMkLst>
            <pc:docMk/>
            <pc:sldMk cId="0" sldId="287"/>
            <ac:picMk id="1233" creationId="{00000000-0000-0000-0000-000000000000}"/>
          </ac:picMkLst>
        </pc:picChg>
      </pc:sldChg>
      <pc:sldChg chg="del">
        <pc:chgData name="Kevin Nihbe" userId="57049113-ed1f-4dca-b4a6-34ce44ea4522" providerId="ADAL" clId="{A0231DF3-EB3F-403D-94DF-4471ECABB480}" dt="2024-12-03T15:14:30.334" v="389" actId="47"/>
        <pc:sldMkLst>
          <pc:docMk/>
          <pc:sldMk cId="0" sldId="292"/>
        </pc:sldMkLst>
      </pc:sldChg>
      <pc:sldChg chg="del">
        <pc:chgData name="Kevin Nihbe" userId="57049113-ed1f-4dca-b4a6-34ce44ea4522" providerId="ADAL" clId="{A0231DF3-EB3F-403D-94DF-4471ECABB480}" dt="2024-12-03T15:14:31.753" v="390" actId="47"/>
        <pc:sldMkLst>
          <pc:docMk/>
          <pc:sldMk cId="0" sldId="293"/>
        </pc:sldMkLst>
      </pc:sldChg>
      <pc:sldChg chg="del">
        <pc:chgData name="Kevin Nihbe" userId="57049113-ed1f-4dca-b4a6-34ce44ea4522" providerId="ADAL" clId="{A0231DF3-EB3F-403D-94DF-4471ECABB480}" dt="2024-12-03T15:14:32.537" v="391" actId="47"/>
        <pc:sldMkLst>
          <pc:docMk/>
          <pc:sldMk cId="0" sldId="294"/>
        </pc:sldMkLst>
      </pc:sldChg>
      <pc:sldChg chg="del">
        <pc:chgData name="Kevin Nihbe" userId="57049113-ed1f-4dca-b4a6-34ce44ea4522" providerId="ADAL" clId="{A0231DF3-EB3F-403D-94DF-4471ECABB480}" dt="2024-12-03T15:14:33.158" v="392" actId="47"/>
        <pc:sldMkLst>
          <pc:docMk/>
          <pc:sldMk cId="0" sldId="295"/>
        </pc:sldMkLst>
      </pc:sldChg>
      <pc:sldChg chg="modSp mod">
        <pc:chgData name="Kevin Nihbe" userId="57049113-ed1f-4dca-b4a6-34ce44ea4522" providerId="ADAL" clId="{A0231DF3-EB3F-403D-94DF-4471ECABB480}" dt="2024-12-05T17:17:08.501" v="851" actId="790"/>
        <pc:sldMkLst>
          <pc:docMk/>
          <pc:sldMk cId="0" sldId="296"/>
        </pc:sldMkLst>
        <pc:spChg chg="mod">
          <ac:chgData name="Kevin Nihbe" userId="57049113-ed1f-4dca-b4a6-34ce44ea4522" providerId="ADAL" clId="{A0231DF3-EB3F-403D-94DF-4471ECABB480}" dt="2024-12-05T17:17:08.501" v="851" actId="790"/>
          <ac:spMkLst>
            <pc:docMk/>
            <pc:sldMk cId="0" sldId="296"/>
            <ac:spMk id="1382" creationId="{00000000-0000-0000-0000-000000000000}"/>
          </ac:spMkLst>
        </pc:spChg>
      </pc:sldChg>
      <pc:sldChg chg="modSp mod">
        <pc:chgData name="Kevin Nihbe" userId="57049113-ed1f-4dca-b4a6-34ce44ea4522" providerId="ADAL" clId="{A0231DF3-EB3F-403D-94DF-4471ECABB480}" dt="2024-12-05T17:17:08.501" v="851" actId="790"/>
        <pc:sldMkLst>
          <pc:docMk/>
          <pc:sldMk cId="0" sldId="300"/>
        </pc:sldMkLst>
        <pc:spChg chg="mod">
          <ac:chgData name="Kevin Nihbe" userId="57049113-ed1f-4dca-b4a6-34ce44ea4522" providerId="ADAL" clId="{A0231DF3-EB3F-403D-94DF-4471ECABB480}" dt="2024-12-05T17:17:08.501" v="851" actId="790"/>
          <ac:spMkLst>
            <pc:docMk/>
            <pc:sldMk cId="0" sldId="300"/>
            <ac:spMk id="1472"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73"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74"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76"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77"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78"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79"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0"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1"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2"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3"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4"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5"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7"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8"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89"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0"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1"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2"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3"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4"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5"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7" creationId="{00000000-0000-0000-0000-000000000000}"/>
          </ac:spMkLst>
        </pc:spChg>
        <pc:spChg chg="mod">
          <ac:chgData name="Kevin Nihbe" userId="57049113-ed1f-4dca-b4a6-34ce44ea4522" providerId="ADAL" clId="{A0231DF3-EB3F-403D-94DF-4471ECABB480}" dt="2024-12-05T17:17:08.501" v="851" actId="790"/>
          <ac:spMkLst>
            <pc:docMk/>
            <pc:sldMk cId="0" sldId="300"/>
            <ac:spMk id="1498" creationId="{00000000-0000-0000-0000-000000000000}"/>
          </ac:spMkLst>
        </pc:spChg>
        <pc:spChg chg="mod">
          <ac:chgData name="Kevin Nihbe" userId="57049113-ed1f-4dca-b4a6-34ce44ea4522" providerId="ADAL" clId="{A0231DF3-EB3F-403D-94DF-4471ECABB480}" dt="2024-12-05T17:17:08.501" v="851" actId="790"/>
          <ac:spMkLst>
            <pc:docMk/>
            <pc:sldMk cId="0" sldId="300"/>
            <ac:spMk id="1502" creationId="{00000000-0000-0000-0000-000000000000}"/>
          </ac:spMkLst>
        </pc:spChg>
        <pc:spChg chg="mod">
          <ac:chgData name="Kevin Nihbe" userId="57049113-ed1f-4dca-b4a6-34ce44ea4522" providerId="ADAL" clId="{A0231DF3-EB3F-403D-94DF-4471ECABB480}" dt="2024-12-05T17:17:08.501" v="851" actId="790"/>
          <ac:spMkLst>
            <pc:docMk/>
            <pc:sldMk cId="0" sldId="300"/>
            <ac:spMk id="1503" creationId="{00000000-0000-0000-0000-000000000000}"/>
          </ac:spMkLst>
        </pc:spChg>
        <pc:spChg chg="mod">
          <ac:chgData name="Kevin Nihbe" userId="57049113-ed1f-4dca-b4a6-34ce44ea4522" providerId="ADAL" clId="{A0231DF3-EB3F-403D-94DF-4471ECABB480}" dt="2024-12-05T17:17:08.501" v="851" actId="790"/>
          <ac:spMkLst>
            <pc:docMk/>
            <pc:sldMk cId="0" sldId="300"/>
            <ac:spMk id="1504" creationId="{00000000-0000-0000-0000-000000000000}"/>
          </ac:spMkLst>
        </pc:spChg>
        <pc:spChg chg="mod">
          <ac:chgData name="Kevin Nihbe" userId="57049113-ed1f-4dca-b4a6-34ce44ea4522" providerId="ADAL" clId="{A0231DF3-EB3F-403D-94DF-4471ECABB480}" dt="2024-12-05T17:17:08.501" v="851" actId="790"/>
          <ac:spMkLst>
            <pc:docMk/>
            <pc:sldMk cId="0" sldId="300"/>
            <ac:spMk id="1505" creationId="{00000000-0000-0000-0000-000000000000}"/>
          </ac:spMkLst>
        </pc:spChg>
      </pc:sldChg>
      <pc:sldChg chg="modSp mod">
        <pc:chgData name="Kevin Nihbe" userId="57049113-ed1f-4dca-b4a6-34ce44ea4522" providerId="ADAL" clId="{A0231DF3-EB3F-403D-94DF-4471ECABB480}" dt="2024-12-05T17:17:08.501" v="851" actId="790"/>
        <pc:sldMkLst>
          <pc:docMk/>
          <pc:sldMk cId="0" sldId="301"/>
        </pc:sldMkLst>
        <pc:spChg chg="mod">
          <ac:chgData name="Kevin Nihbe" userId="57049113-ed1f-4dca-b4a6-34ce44ea4522" providerId="ADAL" clId="{A0231DF3-EB3F-403D-94DF-4471ECABB480}" dt="2024-12-05T17:17:08.501" v="851" actId="790"/>
          <ac:spMkLst>
            <pc:docMk/>
            <pc:sldMk cId="0" sldId="301"/>
            <ac:spMk id="1511" creationId="{00000000-0000-0000-0000-000000000000}"/>
          </ac:spMkLst>
        </pc:spChg>
      </pc:sldChg>
      <pc:sldChg chg="new del">
        <pc:chgData name="Kevin Nihbe" userId="57049113-ed1f-4dca-b4a6-34ce44ea4522" providerId="ADAL" clId="{A0231DF3-EB3F-403D-94DF-4471ECABB480}" dt="2024-12-02T16:14:25.118" v="5" actId="680"/>
        <pc:sldMkLst>
          <pc:docMk/>
          <pc:sldMk cId="3165535823" sldId="302"/>
        </pc:sldMkLst>
      </pc:sldChg>
      <pc:sldChg chg="addSp delSp new del mod modClrScheme chgLayout">
        <pc:chgData name="Kevin Nihbe" userId="57049113-ed1f-4dca-b4a6-34ce44ea4522" providerId="ADAL" clId="{A0231DF3-EB3F-403D-94DF-4471ECABB480}" dt="2024-12-02T16:13:17.681" v="4" actId="680"/>
        <pc:sldMkLst>
          <pc:docMk/>
          <pc:sldMk cId="3397847609" sldId="303"/>
        </pc:sldMkLst>
        <pc:spChg chg="add del">
          <ac:chgData name="Kevin Nihbe" userId="57049113-ed1f-4dca-b4a6-34ce44ea4522" providerId="ADAL" clId="{A0231DF3-EB3F-403D-94DF-4471ECABB480}" dt="2024-12-02T16:13:17.261" v="3" actId="700"/>
          <ac:spMkLst>
            <pc:docMk/>
            <pc:sldMk cId="3397847609" sldId="303"/>
            <ac:spMk id="2" creationId="{C2E2C348-B69D-5BEC-863C-5CF93D6042C0}"/>
          </ac:spMkLst>
        </pc:spChg>
      </pc:sldChg>
      <pc:sldMasterChg chg="modSldLayout">
        <pc:chgData name="Kevin Nihbe" userId="57049113-ed1f-4dca-b4a6-34ce44ea4522" providerId="ADAL" clId="{A0231DF3-EB3F-403D-94DF-4471ECABB480}" dt="2024-12-05T17:06:10.862" v="737" actId="21"/>
        <pc:sldMasterMkLst>
          <pc:docMk/>
          <pc:sldMasterMk cId="0" sldId="2147483648"/>
        </pc:sldMasterMkLst>
        <pc:sldLayoutChg chg="addSp delSp modSp mod">
          <pc:chgData name="Kevin Nihbe" userId="57049113-ed1f-4dca-b4a6-34ce44ea4522" providerId="ADAL" clId="{A0231DF3-EB3F-403D-94DF-4471ECABB480}" dt="2024-12-05T17:06:10.862" v="737" actId="21"/>
          <pc:sldLayoutMkLst>
            <pc:docMk/>
            <pc:sldMasterMk cId="0" sldId="2147483648"/>
            <pc:sldLayoutMk cId="0" sldId="2147483649"/>
          </pc:sldLayoutMkLst>
          <pc:spChg chg="add del mod">
            <ac:chgData name="Kevin Nihbe" userId="57049113-ed1f-4dca-b4a6-34ce44ea4522" providerId="ADAL" clId="{A0231DF3-EB3F-403D-94DF-4471ECABB480}" dt="2024-12-05T16:32:50.599" v="571" actId="478"/>
            <ac:spMkLst>
              <pc:docMk/>
              <pc:sldMasterMk cId="0" sldId="2147483648"/>
              <pc:sldLayoutMk cId="0" sldId="2147483649"/>
              <ac:spMk id="4" creationId="{5D922A8F-C246-0E80-9786-EBD61F0191D1}"/>
            </ac:spMkLst>
          </pc:spChg>
          <pc:spChg chg="add mod">
            <ac:chgData name="Kevin Nihbe" userId="57049113-ed1f-4dca-b4a6-34ce44ea4522" providerId="ADAL" clId="{A0231DF3-EB3F-403D-94DF-4471ECABB480}" dt="2024-12-05T16:39:51.228" v="629" actId="207"/>
            <ac:spMkLst>
              <pc:docMk/>
              <pc:sldMasterMk cId="0" sldId="2147483648"/>
              <pc:sldLayoutMk cId="0" sldId="2147483649"/>
              <ac:spMk id="5" creationId="{BC8D829E-E1B6-07DE-7059-DA1029CC0B02}"/>
            </ac:spMkLst>
          </pc:spChg>
          <pc:spChg chg="add mod">
            <ac:chgData name="Kevin Nihbe" userId="57049113-ed1f-4dca-b4a6-34ce44ea4522" providerId="ADAL" clId="{A0231DF3-EB3F-403D-94DF-4471ECABB480}" dt="2024-12-05T16:39:20.620" v="625" actId="207"/>
            <ac:spMkLst>
              <pc:docMk/>
              <pc:sldMasterMk cId="0" sldId="2147483648"/>
              <pc:sldLayoutMk cId="0" sldId="2147483649"/>
              <ac:spMk id="6" creationId="{0F6A6AB9-385F-13E9-86D0-729DB93647BE}"/>
            </ac:spMkLst>
          </pc:spChg>
          <pc:spChg chg="add mod">
            <ac:chgData name="Kevin Nihbe" userId="57049113-ed1f-4dca-b4a6-34ce44ea4522" providerId="ADAL" clId="{A0231DF3-EB3F-403D-94DF-4471ECABB480}" dt="2024-12-05T16:41:32.497" v="637" actId="207"/>
            <ac:spMkLst>
              <pc:docMk/>
              <pc:sldMasterMk cId="0" sldId="2147483648"/>
              <pc:sldLayoutMk cId="0" sldId="2147483649"/>
              <ac:spMk id="7" creationId="{73B7E7AF-F609-8BD8-FFCF-E106548E153D}"/>
            </ac:spMkLst>
          </pc:spChg>
          <pc:spChg chg="add mod">
            <ac:chgData name="Kevin Nihbe" userId="57049113-ed1f-4dca-b4a6-34ce44ea4522" providerId="ADAL" clId="{A0231DF3-EB3F-403D-94DF-4471ECABB480}" dt="2024-12-05T17:00:36.679" v="689" actId="207"/>
            <ac:spMkLst>
              <pc:docMk/>
              <pc:sldMasterMk cId="0" sldId="2147483648"/>
              <pc:sldLayoutMk cId="0" sldId="2147483649"/>
              <ac:spMk id="11" creationId="{B8E318D8-51DC-02B1-B1F5-6FDA0CB3603F}"/>
            </ac:spMkLst>
          </pc:spChg>
          <pc:spChg chg="mod">
            <ac:chgData name="Kevin Nihbe" userId="57049113-ed1f-4dca-b4a6-34ce44ea4522" providerId="ADAL" clId="{A0231DF3-EB3F-403D-94DF-4471ECABB480}" dt="2024-12-05T16:41:17.393" v="636" actId="1076"/>
            <ac:spMkLst>
              <pc:docMk/>
              <pc:sldMasterMk cId="0" sldId="2147483648"/>
              <pc:sldLayoutMk cId="0" sldId="2147483649"/>
              <ac:spMk id="14" creationId="{00000000-0000-0000-0000-000000000000}"/>
            </ac:spMkLst>
          </pc:spChg>
          <pc:spChg chg="add mod">
            <ac:chgData name="Kevin Nihbe" userId="57049113-ed1f-4dca-b4a6-34ce44ea4522" providerId="ADAL" clId="{A0231DF3-EB3F-403D-94DF-4471ECABB480}" dt="2024-12-05T17:00:36.679" v="689" actId="207"/>
            <ac:spMkLst>
              <pc:docMk/>
              <pc:sldMasterMk cId="0" sldId="2147483648"/>
              <pc:sldLayoutMk cId="0" sldId="2147483649"/>
              <ac:spMk id="16" creationId="{DA8595A4-9449-3A1C-F3F1-1A936AD165EE}"/>
            </ac:spMkLst>
          </pc:spChg>
          <pc:spChg chg="add mod">
            <ac:chgData name="Kevin Nihbe" userId="57049113-ed1f-4dca-b4a6-34ce44ea4522" providerId="ADAL" clId="{A0231DF3-EB3F-403D-94DF-4471ECABB480}" dt="2024-12-05T17:00:36.679" v="689" actId="207"/>
            <ac:spMkLst>
              <pc:docMk/>
              <pc:sldMasterMk cId="0" sldId="2147483648"/>
              <pc:sldLayoutMk cId="0" sldId="2147483649"/>
              <ac:spMk id="17" creationId="{779C0491-7E7B-E26E-2524-FEE31DCF9944}"/>
            </ac:spMkLst>
          </pc:spChg>
          <pc:spChg chg="add mod">
            <ac:chgData name="Kevin Nihbe" userId="57049113-ed1f-4dca-b4a6-34ce44ea4522" providerId="ADAL" clId="{A0231DF3-EB3F-403D-94DF-4471ECABB480}" dt="2024-12-05T17:06:05.318" v="736" actId="164"/>
            <ac:spMkLst>
              <pc:docMk/>
              <pc:sldMasterMk cId="0" sldId="2147483648"/>
              <pc:sldLayoutMk cId="0" sldId="2147483649"/>
              <ac:spMk id="19" creationId="{639D90F0-E2FF-FAB9-BBD7-7C2EF1E088D8}"/>
            </ac:spMkLst>
          </pc:spChg>
          <pc:spChg chg="add mod">
            <ac:chgData name="Kevin Nihbe" userId="57049113-ed1f-4dca-b4a6-34ce44ea4522" providerId="ADAL" clId="{A0231DF3-EB3F-403D-94DF-4471ECABB480}" dt="2024-12-05T17:06:05.318" v="736" actId="164"/>
            <ac:spMkLst>
              <pc:docMk/>
              <pc:sldMasterMk cId="0" sldId="2147483648"/>
              <pc:sldLayoutMk cId="0" sldId="2147483649"/>
              <ac:spMk id="20" creationId="{CEE46FBD-B655-CE52-CF4A-20A4FF20D2D6}"/>
            </ac:spMkLst>
          </pc:spChg>
          <pc:spChg chg="add mod">
            <ac:chgData name="Kevin Nihbe" userId="57049113-ed1f-4dca-b4a6-34ce44ea4522" providerId="ADAL" clId="{A0231DF3-EB3F-403D-94DF-4471ECABB480}" dt="2024-12-05T17:06:05.318" v="736" actId="164"/>
            <ac:spMkLst>
              <pc:docMk/>
              <pc:sldMasterMk cId="0" sldId="2147483648"/>
              <pc:sldLayoutMk cId="0" sldId="2147483649"/>
              <ac:spMk id="21" creationId="{5414BEB4-DD09-761C-4A81-F7D2593F1FCB}"/>
            </ac:spMkLst>
          </pc:spChg>
          <pc:spChg chg="add mod">
            <ac:chgData name="Kevin Nihbe" userId="57049113-ed1f-4dca-b4a6-34ce44ea4522" providerId="ADAL" clId="{A0231DF3-EB3F-403D-94DF-4471ECABB480}" dt="2024-12-05T17:06:05.318" v="736" actId="164"/>
            <ac:spMkLst>
              <pc:docMk/>
              <pc:sldMasterMk cId="0" sldId="2147483648"/>
              <pc:sldLayoutMk cId="0" sldId="2147483649"/>
              <ac:spMk id="22" creationId="{379AE50B-F7A3-0C3C-7939-6ED4E39B914C}"/>
            </ac:spMkLst>
          </pc:spChg>
          <pc:spChg chg="mod">
            <ac:chgData name="Kevin Nihbe" userId="57049113-ed1f-4dca-b4a6-34ce44ea4522" providerId="ADAL" clId="{A0231DF3-EB3F-403D-94DF-4471ECABB480}" dt="2024-12-05T17:05:05.160" v="728" actId="571"/>
            <ac:spMkLst>
              <pc:docMk/>
              <pc:sldMasterMk cId="0" sldId="2147483648"/>
              <pc:sldLayoutMk cId="0" sldId="2147483649"/>
              <ac:spMk id="24" creationId="{CE70FA1A-0059-95F7-C444-2726790ED1BD}"/>
            </ac:spMkLst>
          </pc:spChg>
          <pc:spChg chg="mod">
            <ac:chgData name="Kevin Nihbe" userId="57049113-ed1f-4dca-b4a6-34ce44ea4522" providerId="ADAL" clId="{A0231DF3-EB3F-403D-94DF-4471ECABB480}" dt="2024-12-05T17:05:05.160" v="728" actId="571"/>
            <ac:spMkLst>
              <pc:docMk/>
              <pc:sldMasterMk cId="0" sldId="2147483648"/>
              <pc:sldLayoutMk cId="0" sldId="2147483649"/>
              <ac:spMk id="25" creationId="{6FF4A875-1795-0CF1-C48B-E320830A1A47}"/>
            </ac:spMkLst>
          </pc:spChg>
          <pc:spChg chg="mod">
            <ac:chgData name="Kevin Nihbe" userId="57049113-ed1f-4dca-b4a6-34ce44ea4522" providerId="ADAL" clId="{A0231DF3-EB3F-403D-94DF-4471ECABB480}" dt="2024-12-05T17:05:05.160" v="728" actId="571"/>
            <ac:spMkLst>
              <pc:docMk/>
              <pc:sldMasterMk cId="0" sldId="2147483648"/>
              <pc:sldLayoutMk cId="0" sldId="2147483649"/>
              <ac:spMk id="26" creationId="{B9A97F1F-13F9-BA91-ED96-2DDEBD91F2C4}"/>
            </ac:spMkLst>
          </pc:spChg>
          <pc:spChg chg="add mod">
            <ac:chgData name="Kevin Nihbe" userId="57049113-ed1f-4dca-b4a6-34ce44ea4522" providerId="ADAL" clId="{A0231DF3-EB3F-403D-94DF-4471ECABB480}" dt="2024-12-05T17:06:05.318" v="736" actId="164"/>
            <ac:spMkLst>
              <pc:docMk/>
              <pc:sldMasterMk cId="0" sldId="2147483648"/>
              <pc:sldLayoutMk cId="0" sldId="2147483649"/>
              <ac:spMk id="27" creationId="{897B46C7-45B5-CBF6-3962-A59F304092D5}"/>
            </ac:spMkLst>
          </pc:spChg>
          <pc:spChg chg="add mod">
            <ac:chgData name="Kevin Nihbe" userId="57049113-ed1f-4dca-b4a6-34ce44ea4522" providerId="ADAL" clId="{A0231DF3-EB3F-403D-94DF-4471ECABB480}" dt="2024-12-05T17:06:05.318" v="736" actId="164"/>
            <ac:spMkLst>
              <pc:docMk/>
              <pc:sldMasterMk cId="0" sldId="2147483648"/>
              <pc:sldLayoutMk cId="0" sldId="2147483649"/>
              <ac:spMk id="28" creationId="{D909DE75-6D90-4DE7-D511-55426F4A4ABE}"/>
            </ac:spMkLst>
          </pc:spChg>
          <pc:grpChg chg="add mod">
            <ac:chgData name="Kevin Nihbe" userId="57049113-ed1f-4dca-b4a6-34ce44ea4522" providerId="ADAL" clId="{A0231DF3-EB3F-403D-94DF-4471ECABB480}" dt="2024-12-05T16:38:29.351" v="623" actId="1037"/>
            <ac:grpSpMkLst>
              <pc:docMk/>
              <pc:sldMasterMk cId="0" sldId="2147483648"/>
              <pc:sldLayoutMk cId="0" sldId="2147483649"/>
              <ac:grpSpMk id="8" creationId="{A3605BB6-9A05-ABDE-43D1-4790C1D570E7}"/>
            </ac:grpSpMkLst>
          </pc:grpChg>
          <pc:grpChg chg="add mod">
            <ac:chgData name="Kevin Nihbe" userId="57049113-ed1f-4dca-b4a6-34ce44ea4522" providerId="ADAL" clId="{A0231DF3-EB3F-403D-94DF-4471ECABB480}" dt="2024-12-05T17:06:05.318" v="736" actId="164"/>
            <ac:grpSpMkLst>
              <pc:docMk/>
              <pc:sldMasterMk cId="0" sldId="2147483648"/>
              <pc:sldLayoutMk cId="0" sldId="2147483649"/>
              <ac:grpSpMk id="18" creationId="{FC508F42-1A9E-B8CA-3793-8297CDFF1D23}"/>
            </ac:grpSpMkLst>
          </pc:grpChg>
          <pc:grpChg chg="add mod">
            <ac:chgData name="Kevin Nihbe" userId="57049113-ed1f-4dca-b4a6-34ce44ea4522" providerId="ADAL" clId="{A0231DF3-EB3F-403D-94DF-4471ECABB480}" dt="2024-12-05T17:05:05.160" v="728" actId="571"/>
            <ac:grpSpMkLst>
              <pc:docMk/>
              <pc:sldMasterMk cId="0" sldId="2147483648"/>
              <pc:sldLayoutMk cId="0" sldId="2147483649"/>
              <ac:grpSpMk id="23" creationId="{841B1826-64FA-F066-64BD-D8A8B10D9900}"/>
            </ac:grpSpMkLst>
          </pc:grpChg>
          <pc:grpChg chg="add del mod">
            <ac:chgData name="Kevin Nihbe" userId="57049113-ed1f-4dca-b4a6-34ce44ea4522" providerId="ADAL" clId="{A0231DF3-EB3F-403D-94DF-4471ECABB480}" dt="2024-12-05T17:06:10.862" v="737" actId="21"/>
            <ac:grpSpMkLst>
              <pc:docMk/>
              <pc:sldMasterMk cId="0" sldId="2147483648"/>
              <pc:sldLayoutMk cId="0" sldId="2147483649"/>
              <ac:grpSpMk id="29" creationId="{05D15A8F-1ACE-B0DD-2660-118DABD1F06B}"/>
            </ac:grpSpMkLst>
          </pc:grpChg>
          <pc:picChg chg="add mod">
            <ac:chgData name="Kevin Nihbe" userId="57049113-ed1f-4dca-b4a6-34ce44ea4522" providerId="ADAL" clId="{A0231DF3-EB3F-403D-94DF-4471ECABB480}" dt="2024-12-05T16:37:50.960" v="588" actId="164"/>
            <ac:picMkLst>
              <pc:docMk/>
              <pc:sldMasterMk cId="0" sldId="2147483648"/>
              <pc:sldLayoutMk cId="0" sldId="2147483649"/>
              <ac:picMk id="3" creationId="{525FCDF0-4794-67C2-C9E5-2CEF079509CB}"/>
            </ac:picMkLst>
          </pc:picChg>
          <pc:picChg chg="add del mod">
            <ac:chgData name="Kevin Nihbe" userId="57049113-ed1f-4dca-b4a6-34ce44ea4522" providerId="ADAL" clId="{A0231DF3-EB3F-403D-94DF-4471ECABB480}" dt="2024-12-05T16:41:02.731" v="635" actId="478"/>
            <ac:picMkLst>
              <pc:docMk/>
              <pc:sldMasterMk cId="0" sldId="2147483648"/>
              <pc:sldLayoutMk cId="0" sldId="2147483649"/>
              <ac:picMk id="9" creationId="{85B96C07-1943-2E8C-6BAB-F68EC17E1D0D}"/>
            </ac:picMkLst>
          </pc:picChg>
          <pc:picChg chg="add del mod">
            <ac:chgData name="Kevin Nihbe" userId="57049113-ed1f-4dca-b4a6-34ce44ea4522" providerId="ADAL" clId="{A0231DF3-EB3F-403D-94DF-4471ECABB480}" dt="2024-12-05T16:41:38.620" v="638" actId="478"/>
            <ac:picMkLst>
              <pc:docMk/>
              <pc:sldMasterMk cId="0" sldId="2147483648"/>
              <pc:sldLayoutMk cId="0" sldId="2147483649"/>
              <ac:picMk id="10" creationId="{2DD1C5FA-0F0B-D5E2-9C64-ED7C4B396B13}"/>
            </ac:picMkLst>
          </pc:picChg>
          <pc:picChg chg="del mod">
            <ac:chgData name="Kevin Nihbe" userId="57049113-ed1f-4dca-b4a6-34ce44ea4522" providerId="ADAL" clId="{A0231DF3-EB3F-403D-94DF-4471ECABB480}" dt="2024-12-05T16:38:17.389" v="594" actId="478"/>
            <ac:picMkLst>
              <pc:docMk/>
              <pc:sldMasterMk cId="0" sldId="2147483648"/>
              <pc:sldLayoutMk cId="0" sldId="2147483649"/>
              <ac:picMk id="15" creationId="{00000000-0000-0000-0000-000000000000}"/>
            </ac:picMkLst>
          </pc:picChg>
        </pc:sldLayoutChg>
      </pc:sldMasterChg>
      <pc:sldMasterChg chg="delSldLayout modSldLayout">
        <pc:chgData name="Kevin Nihbe" userId="57049113-ed1f-4dca-b4a6-34ce44ea4522" providerId="ADAL" clId="{A0231DF3-EB3F-403D-94DF-4471ECABB480}" dt="2024-12-05T17:12:39.828" v="811"/>
        <pc:sldMasterMkLst>
          <pc:docMk/>
          <pc:sldMasterMk cId="0" sldId="2147483662"/>
        </pc:sldMasterMkLst>
        <pc:sldLayoutChg chg="addSp delSp modSp mod">
          <pc:chgData name="Kevin Nihbe" userId="57049113-ed1f-4dca-b4a6-34ce44ea4522" providerId="ADAL" clId="{A0231DF3-EB3F-403D-94DF-4471ECABB480}" dt="2024-12-05T17:11:51.752" v="794" actId="1037"/>
          <pc:sldLayoutMkLst>
            <pc:docMk/>
            <pc:sldMasterMk cId="0" sldId="2147483662"/>
            <pc:sldLayoutMk cId="0" sldId="2147483663"/>
          </pc:sldLayoutMkLst>
          <pc:spChg chg="mod">
            <ac:chgData name="Kevin Nihbe" userId="57049113-ed1f-4dca-b4a6-34ce44ea4522" providerId="ADAL" clId="{A0231DF3-EB3F-403D-94DF-4471ECABB480}" dt="2024-12-05T17:10:51.785" v="785"/>
            <ac:spMkLst>
              <pc:docMk/>
              <pc:sldMasterMk cId="0" sldId="2147483662"/>
              <pc:sldLayoutMk cId="0" sldId="2147483663"/>
              <ac:spMk id="6" creationId="{DCA330C2-8413-1684-B9B7-C03B9E6EFB34}"/>
            </ac:spMkLst>
          </pc:spChg>
          <pc:spChg chg="mod">
            <ac:chgData name="Kevin Nihbe" userId="57049113-ed1f-4dca-b4a6-34ce44ea4522" providerId="ADAL" clId="{A0231DF3-EB3F-403D-94DF-4471ECABB480}" dt="2024-12-05T17:10:51.785" v="785"/>
            <ac:spMkLst>
              <pc:docMk/>
              <pc:sldMasterMk cId="0" sldId="2147483662"/>
              <pc:sldLayoutMk cId="0" sldId="2147483663"/>
              <ac:spMk id="7" creationId="{A50BEFA0-2A52-50AD-4B86-B809D985B8AA}"/>
            </ac:spMkLst>
          </pc:spChg>
          <pc:spChg chg="mod">
            <ac:chgData name="Kevin Nihbe" userId="57049113-ed1f-4dca-b4a6-34ce44ea4522" providerId="ADAL" clId="{A0231DF3-EB3F-403D-94DF-4471ECABB480}" dt="2024-12-05T17:10:51.785" v="785"/>
            <ac:spMkLst>
              <pc:docMk/>
              <pc:sldMasterMk cId="0" sldId="2147483662"/>
              <pc:sldLayoutMk cId="0" sldId="2147483663"/>
              <ac:spMk id="8" creationId="{FD64F200-8CAF-0DA2-DE52-396A85C46097}"/>
            </ac:spMkLst>
          </pc:spChg>
          <pc:spChg chg="mod">
            <ac:chgData name="Kevin Nihbe" userId="57049113-ed1f-4dca-b4a6-34ce44ea4522" providerId="ADAL" clId="{A0231DF3-EB3F-403D-94DF-4471ECABB480}" dt="2024-12-05T17:10:51.785" v="785"/>
            <ac:spMkLst>
              <pc:docMk/>
              <pc:sldMasterMk cId="0" sldId="2147483662"/>
              <pc:sldLayoutMk cId="0" sldId="2147483663"/>
              <ac:spMk id="9" creationId="{071AD69B-55BF-8BC6-62EE-458BC3CEF923}"/>
            </ac:spMkLst>
          </pc:spChg>
          <pc:spChg chg="mod">
            <ac:chgData name="Kevin Nihbe" userId="57049113-ed1f-4dca-b4a6-34ce44ea4522" providerId="ADAL" clId="{A0231DF3-EB3F-403D-94DF-4471ECABB480}" dt="2024-12-05T17:10:51.785" v="785"/>
            <ac:spMkLst>
              <pc:docMk/>
              <pc:sldMasterMk cId="0" sldId="2147483662"/>
              <pc:sldLayoutMk cId="0" sldId="2147483663"/>
              <ac:spMk id="10" creationId="{1139BB31-4D08-7B7C-E24A-119639E99E54}"/>
            </ac:spMkLst>
          </pc:spChg>
          <pc:spChg chg="mod">
            <ac:chgData name="Kevin Nihbe" userId="57049113-ed1f-4dca-b4a6-34ce44ea4522" providerId="ADAL" clId="{A0231DF3-EB3F-403D-94DF-4471ECABB480}" dt="2024-12-05T17:10:54.507" v="786"/>
            <ac:spMkLst>
              <pc:docMk/>
              <pc:sldMasterMk cId="0" sldId="2147483662"/>
              <pc:sldLayoutMk cId="0" sldId="2147483663"/>
              <ac:spMk id="11" creationId="{B8E318D8-51DC-02B1-B1F5-6FDA0CB3603F}"/>
            </ac:spMkLst>
          </pc:spChg>
          <pc:spChg chg="mod">
            <ac:chgData name="Kevin Nihbe" userId="57049113-ed1f-4dca-b4a6-34ce44ea4522" providerId="ADAL" clId="{A0231DF3-EB3F-403D-94DF-4471ECABB480}" dt="2024-12-05T17:10:51.785" v="785"/>
            <ac:spMkLst>
              <pc:docMk/>
              <pc:sldMasterMk cId="0" sldId="2147483662"/>
              <pc:sldLayoutMk cId="0" sldId="2147483663"/>
              <ac:spMk id="12" creationId="{39EC10EA-7FFF-FA26-6639-F9CC4532AE55}"/>
            </ac:spMkLst>
          </pc:spChg>
          <pc:spChg chg="mod">
            <ac:chgData name="Kevin Nihbe" userId="57049113-ed1f-4dca-b4a6-34ce44ea4522" providerId="ADAL" clId="{A0231DF3-EB3F-403D-94DF-4471ECABB480}" dt="2024-12-05T17:10:51.785" v="785"/>
            <ac:spMkLst>
              <pc:docMk/>
              <pc:sldMasterMk cId="0" sldId="2147483662"/>
              <pc:sldLayoutMk cId="0" sldId="2147483663"/>
              <ac:spMk id="13" creationId="{2DA3A8E9-96BA-28F8-6ABD-7C12685A935E}"/>
            </ac:spMkLst>
          </pc:spChg>
          <pc:spChg chg="mod">
            <ac:chgData name="Kevin Nihbe" userId="57049113-ed1f-4dca-b4a6-34ce44ea4522" providerId="ADAL" clId="{A0231DF3-EB3F-403D-94DF-4471ECABB480}" dt="2024-12-05T17:10:51.785" v="785"/>
            <ac:spMkLst>
              <pc:docMk/>
              <pc:sldMasterMk cId="0" sldId="2147483662"/>
              <pc:sldLayoutMk cId="0" sldId="2147483663"/>
              <ac:spMk id="14" creationId="{83E854FF-75B3-2EE4-D8C1-5374F9543D3A}"/>
            </ac:spMkLst>
          </pc:spChg>
          <pc:spChg chg="add mod">
            <ac:chgData name="Kevin Nihbe" userId="57049113-ed1f-4dca-b4a6-34ce44ea4522" providerId="ADAL" clId="{A0231DF3-EB3F-403D-94DF-4471ECABB480}" dt="2024-12-05T17:11:01.222" v="789" actId="1076"/>
            <ac:spMkLst>
              <pc:docMk/>
              <pc:sldMasterMk cId="0" sldId="2147483662"/>
              <pc:sldLayoutMk cId="0" sldId="2147483663"/>
              <ac:spMk id="15" creationId="{A6B0D781-CF4A-B5F7-69FC-2582334BC4F5}"/>
            </ac:spMkLst>
          </pc:spChg>
          <pc:spChg chg="mod">
            <ac:chgData name="Kevin Nihbe" userId="57049113-ed1f-4dca-b4a6-34ce44ea4522" providerId="ADAL" clId="{A0231DF3-EB3F-403D-94DF-4471ECABB480}" dt="2024-12-05T17:10:54.507" v="786"/>
            <ac:spMkLst>
              <pc:docMk/>
              <pc:sldMasterMk cId="0" sldId="2147483662"/>
              <pc:sldLayoutMk cId="0" sldId="2147483663"/>
              <ac:spMk id="16" creationId="{DA8595A4-9449-3A1C-F3F1-1A936AD165EE}"/>
            </ac:spMkLst>
          </pc:spChg>
          <pc:spChg chg="mod">
            <ac:chgData name="Kevin Nihbe" userId="57049113-ed1f-4dca-b4a6-34ce44ea4522" providerId="ADAL" clId="{A0231DF3-EB3F-403D-94DF-4471ECABB480}" dt="2024-12-05T17:10:54.507" v="786"/>
            <ac:spMkLst>
              <pc:docMk/>
              <pc:sldMasterMk cId="0" sldId="2147483662"/>
              <pc:sldLayoutMk cId="0" sldId="2147483663"/>
              <ac:spMk id="17" creationId="{779C0491-7E7B-E26E-2524-FEE31DCF9944}"/>
            </ac:spMkLst>
          </pc:spChg>
          <pc:spChg chg="mod">
            <ac:chgData name="Kevin Nihbe" userId="57049113-ed1f-4dca-b4a6-34ce44ea4522" providerId="ADAL" clId="{A0231DF3-EB3F-403D-94DF-4471ECABB480}" dt="2024-12-05T17:10:54.507" v="786"/>
            <ac:spMkLst>
              <pc:docMk/>
              <pc:sldMasterMk cId="0" sldId="2147483662"/>
              <pc:sldLayoutMk cId="0" sldId="2147483663"/>
              <ac:spMk id="19" creationId="{639D90F0-E2FF-FAB9-BBD7-7C2EF1E088D8}"/>
            </ac:spMkLst>
          </pc:spChg>
          <pc:spChg chg="del mod">
            <ac:chgData name="Kevin Nihbe" userId="57049113-ed1f-4dca-b4a6-34ce44ea4522" providerId="ADAL" clId="{A0231DF3-EB3F-403D-94DF-4471ECABB480}" dt="2024-12-05T17:10:46.948" v="783" actId="478"/>
            <ac:spMkLst>
              <pc:docMk/>
              <pc:sldMasterMk cId="0" sldId="2147483662"/>
              <pc:sldLayoutMk cId="0" sldId="2147483663"/>
              <ac:spMk id="20" creationId="{CEE46FBD-B655-CE52-CF4A-20A4FF20D2D6}"/>
            </ac:spMkLst>
          </pc:spChg>
          <pc:spChg chg="mod">
            <ac:chgData name="Kevin Nihbe" userId="57049113-ed1f-4dca-b4a6-34ce44ea4522" providerId="ADAL" clId="{A0231DF3-EB3F-403D-94DF-4471ECABB480}" dt="2024-12-05T17:10:54.507" v="786"/>
            <ac:spMkLst>
              <pc:docMk/>
              <pc:sldMasterMk cId="0" sldId="2147483662"/>
              <pc:sldLayoutMk cId="0" sldId="2147483663"/>
              <ac:spMk id="21" creationId="{5414BEB4-DD09-761C-4A81-F7D2593F1FCB}"/>
            </ac:spMkLst>
          </pc:spChg>
          <pc:spChg chg="mod">
            <ac:chgData name="Kevin Nihbe" userId="57049113-ed1f-4dca-b4a6-34ce44ea4522" providerId="ADAL" clId="{A0231DF3-EB3F-403D-94DF-4471ECABB480}" dt="2024-12-05T17:10:54.507" v="786"/>
            <ac:spMkLst>
              <pc:docMk/>
              <pc:sldMasterMk cId="0" sldId="2147483662"/>
              <pc:sldLayoutMk cId="0" sldId="2147483663"/>
              <ac:spMk id="22" creationId="{379AE50B-F7A3-0C3C-7939-6ED4E39B914C}"/>
            </ac:spMkLst>
          </pc:spChg>
          <pc:spChg chg="mod">
            <ac:chgData name="Kevin Nihbe" userId="57049113-ed1f-4dca-b4a6-34ce44ea4522" providerId="ADAL" clId="{A0231DF3-EB3F-403D-94DF-4471ECABB480}" dt="2024-12-05T17:10:54.507" v="786"/>
            <ac:spMkLst>
              <pc:docMk/>
              <pc:sldMasterMk cId="0" sldId="2147483662"/>
              <pc:sldLayoutMk cId="0" sldId="2147483663"/>
              <ac:spMk id="27" creationId="{897B46C7-45B5-CBF6-3962-A59F304092D5}"/>
            </ac:spMkLst>
          </pc:spChg>
          <pc:spChg chg="mod">
            <ac:chgData name="Kevin Nihbe" userId="57049113-ed1f-4dca-b4a6-34ce44ea4522" providerId="ADAL" clId="{A0231DF3-EB3F-403D-94DF-4471ECABB480}" dt="2024-12-05T17:10:54.507" v="786"/>
            <ac:spMkLst>
              <pc:docMk/>
              <pc:sldMasterMk cId="0" sldId="2147483662"/>
              <pc:sldLayoutMk cId="0" sldId="2147483663"/>
              <ac:spMk id="28" creationId="{D909DE75-6D90-4DE7-D511-55426F4A4ABE}"/>
            </ac:spMkLst>
          </pc:spChg>
          <pc:grpChg chg="add mod">
            <ac:chgData name="Kevin Nihbe" userId="57049113-ed1f-4dca-b4a6-34ce44ea4522" providerId="ADAL" clId="{A0231DF3-EB3F-403D-94DF-4471ECABB480}" dt="2024-12-05T17:10:51.785" v="785"/>
            <ac:grpSpMkLst>
              <pc:docMk/>
              <pc:sldMasterMk cId="0" sldId="2147483662"/>
              <pc:sldLayoutMk cId="0" sldId="2147483663"/>
              <ac:grpSpMk id="4" creationId="{B5E533E6-5A04-AD03-5EDB-21C365E7B9BA}"/>
            </ac:grpSpMkLst>
          </pc:grpChg>
          <pc:grpChg chg="mod">
            <ac:chgData name="Kevin Nihbe" userId="57049113-ed1f-4dca-b4a6-34ce44ea4522" providerId="ADAL" clId="{A0231DF3-EB3F-403D-94DF-4471ECABB480}" dt="2024-12-05T17:10:51.785" v="785"/>
            <ac:grpSpMkLst>
              <pc:docMk/>
              <pc:sldMasterMk cId="0" sldId="2147483662"/>
              <pc:sldLayoutMk cId="0" sldId="2147483663"/>
              <ac:grpSpMk id="5" creationId="{62720D28-703F-0955-7BC5-C0DFF5F25FD4}"/>
            </ac:grpSpMkLst>
          </pc:grpChg>
          <pc:grpChg chg="mod">
            <ac:chgData name="Kevin Nihbe" userId="57049113-ed1f-4dca-b4a6-34ce44ea4522" providerId="ADAL" clId="{A0231DF3-EB3F-403D-94DF-4471ECABB480}" dt="2024-12-05T17:10:54.507" v="786"/>
            <ac:grpSpMkLst>
              <pc:docMk/>
              <pc:sldMasterMk cId="0" sldId="2147483662"/>
              <pc:sldLayoutMk cId="0" sldId="2147483663"/>
              <ac:grpSpMk id="18" creationId="{FC508F42-1A9E-B8CA-3793-8297CDFF1D23}"/>
            </ac:grpSpMkLst>
          </pc:grpChg>
          <pc:grpChg chg="add del mod">
            <ac:chgData name="Kevin Nihbe" userId="57049113-ed1f-4dca-b4a6-34ce44ea4522" providerId="ADAL" clId="{A0231DF3-EB3F-403D-94DF-4471ECABB480}" dt="2024-12-05T17:11:40.318" v="790" actId="478"/>
            <ac:grpSpMkLst>
              <pc:docMk/>
              <pc:sldMasterMk cId="0" sldId="2147483662"/>
              <pc:sldLayoutMk cId="0" sldId="2147483663"/>
              <ac:grpSpMk id="29" creationId="{05D15A8F-1ACE-B0DD-2660-118DABD1F06B}"/>
            </ac:grpSpMkLst>
          </pc:grpChg>
          <pc:picChg chg="add del mod">
            <ac:chgData name="Kevin Nihbe" userId="57049113-ed1f-4dca-b4a6-34ce44ea4522" providerId="ADAL" clId="{A0231DF3-EB3F-403D-94DF-4471ECABB480}" dt="2024-12-05T16:44:31.438" v="641" actId="478"/>
            <ac:picMkLst>
              <pc:docMk/>
              <pc:sldMasterMk cId="0" sldId="2147483662"/>
              <pc:sldLayoutMk cId="0" sldId="2147483663"/>
              <ac:picMk id="2" creationId="{F32E5372-6A4B-4EAA-6279-30B69B6D9F3A}"/>
            </ac:picMkLst>
          </pc:picChg>
          <pc:picChg chg="add mod modCrop">
            <ac:chgData name="Kevin Nihbe" userId="57049113-ed1f-4dca-b4a6-34ce44ea4522" providerId="ADAL" clId="{A0231DF3-EB3F-403D-94DF-4471ECABB480}" dt="2024-12-05T16:45:49.713" v="660" actId="1076"/>
            <ac:picMkLst>
              <pc:docMk/>
              <pc:sldMasterMk cId="0" sldId="2147483662"/>
              <pc:sldLayoutMk cId="0" sldId="2147483663"/>
              <ac:picMk id="3" creationId="{89114B9B-25DF-0534-46D8-B107EF729EA2}"/>
            </ac:picMkLst>
          </pc:picChg>
          <pc:picChg chg="add mod">
            <ac:chgData name="Kevin Nihbe" userId="57049113-ed1f-4dca-b4a6-34ce44ea4522" providerId="ADAL" clId="{A0231DF3-EB3F-403D-94DF-4471ECABB480}" dt="2024-12-05T17:11:51.752" v="794" actId="1037"/>
            <ac:picMkLst>
              <pc:docMk/>
              <pc:sldMasterMk cId="0" sldId="2147483662"/>
              <pc:sldLayoutMk cId="0" sldId="2147483663"/>
              <ac:picMk id="24" creationId="{9FC14119-2C0B-52A8-DBFE-348EECE6A55D}"/>
            </ac:picMkLst>
          </pc:picChg>
          <pc:picChg chg="add del">
            <ac:chgData name="Kevin Nihbe" userId="57049113-ed1f-4dca-b4a6-34ce44ea4522" providerId="ADAL" clId="{A0231DF3-EB3F-403D-94DF-4471ECABB480}" dt="2024-12-05T17:06:16.407" v="738" actId="478"/>
            <ac:picMkLst>
              <pc:docMk/>
              <pc:sldMasterMk cId="0" sldId="2147483662"/>
              <pc:sldLayoutMk cId="0" sldId="2147483663"/>
              <ac:picMk id="106" creationId="{00000000-0000-0000-0000-000000000000}"/>
            </ac:picMkLst>
          </pc:picChg>
        </pc:sldLayoutChg>
        <pc:sldLayoutChg chg="addSp delSp modSp mod">
          <pc:chgData name="Kevin Nihbe" userId="57049113-ed1f-4dca-b4a6-34ce44ea4522" providerId="ADAL" clId="{A0231DF3-EB3F-403D-94DF-4471ECABB480}" dt="2024-12-05T17:12:00.650" v="796"/>
          <pc:sldLayoutMkLst>
            <pc:docMk/>
            <pc:sldMasterMk cId="0" sldId="2147483662"/>
            <pc:sldLayoutMk cId="0" sldId="2147483665"/>
          </pc:sldLayoutMkLst>
          <pc:spChg chg="mod">
            <ac:chgData name="Kevin Nihbe" userId="57049113-ed1f-4dca-b4a6-34ce44ea4522" providerId="ADAL" clId="{A0231DF3-EB3F-403D-94DF-4471ECABB480}" dt="2024-12-05T17:06:35.915" v="743"/>
            <ac:spMkLst>
              <pc:docMk/>
              <pc:sldMasterMk cId="0" sldId="2147483662"/>
              <pc:sldLayoutMk cId="0" sldId="2147483665"/>
              <ac:spMk id="4" creationId="{D5F419F1-9C39-5D09-5676-3BB93BAA3A0A}"/>
            </ac:spMkLst>
          </pc:spChg>
          <pc:spChg chg="mod">
            <ac:chgData name="Kevin Nihbe" userId="57049113-ed1f-4dca-b4a6-34ce44ea4522" providerId="ADAL" clId="{A0231DF3-EB3F-403D-94DF-4471ECABB480}" dt="2024-12-05T17:06:35.915" v="743"/>
            <ac:spMkLst>
              <pc:docMk/>
              <pc:sldMasterMk cId="0" sldId="2147483662"/>
              <pc:sldLayoutMk cId="0" sldId="2147483665"/>
              <ac:spMk id="5" creationId="{8C3D1C0C-D1BA-D2A0-D09E-0368476646C4}"/>
            </ac:spMkLst>
          </pc:spChg>
          <pc:spChg chg="mod">
            <ac:chgData name="Kevin Nihbe" userId="57049113-ed1f-4dca-b4a6-34ce44ea4522" providerId="ADAL" clId="{A0231DF3-EB3F-403D-94DF-4471ECABB480}" dt="2024-12-05T17:06:35.915" v="743"/>
            <ac:spMkLst>
              <pc:docMk/>
              <pc:sldMasterMk cId="0" sldId="2147483662"/>
              <pc:sldLayoutMk cId="0" sldId="2147483665"/>
              <ac:spMk id="6" creationId="{DFB8D5FB-B3D0-C90D-E023-DD9ACA4796FF}"/>
            </ac:spMkLst>
          </pc:spChg>
          <pc:spChg chg="mod">
            <ac:chgData name="Kevin Nihbe" userId="57049113-ed1f-4dca-b4a6-34ce44ea4522" providerId="ADAL" clId="{A0231DF3-EB3F-403D-94DF-4471ECABB480}" dt="2024-12-05T17:06:35.915" v="743"/>
            <ac:spMkLst>
              <pc:docMk/>
              <pc:sldMasterMk cId="0" sldId="2147483662"/>
              <pc:sldLayoutMk cId="0" sldId="2147483665"/>
              <ac:spMk id="7" creationId="{2E15AB95-0790-45AF-DBAE-551518DEAA31}"/>
            </ac:spMkLst>
          </pc:spChg>
          <pc:spChg chg="mod">
            <ac:chgData name="Kevin Nihbe" userId="57049113-ed1f-4dca-b4a6-34ce44ea4522" providerId="ADAL" clId="{A0231DF3-EB3F-403D-94DF-4471ECABB480}" dt="2024-12-05T17:06:35.915" v="743"/>
            <ac:spMkLst>
              <pc:docMk/>
              <pc:sldMasterMk cId="0" sldId="2147483662"/>
              <pc:sldLayoutMk cId="0" sldId="2147483665"/>
              <ac:spMk id="8" creationId="{DCC12139-62D6-70A4-EBFC-DEECC1C8345F}"/>
            </ac:spMkLst>
          </pc:spChg>
          <pc:spChg chg="mod">
            <ac:chgData name="Kevin Nihbe" userId="57049113-ed1f-4dca-b4a6-34ce44ea4522" providerId="ADAL" clId="{A0231DF3-EB3F-403D-94DF-4471ECABB480}" dt="2024-12-05T17:06:35.915" v="743"/>
            <ac:spMkLst>
              <pc:docMk/>
              <pc:sldMasterMk cId="0" sldId="2147483662"/>
              <pc:sldLayoutMk cId="0" sldId="2147483665"/>
              <ac:spMk id="9" creationId="{959E43C3-654F-1F6F-76BF-1AE8DE1F17E8}"/>
            </ac:spMkLst>
          </pc:spChg>
          <pc:spChg chg="mod">
            <ac:chgData name="Kevin Nihbe" userId="57049113-ed1f-4dca-b4a6-34ce44ea4522" providerId="ADAL" clId="{A0231DF3-EB3F-403D-94DF-4471ECABB480}" dt="2024-12-05T17:06:35.915" v="743"/>
            <ac:spMkLst>
              <pc:docMk/>
              <pc:sldMasterMk cId="0" sldId="2147483662"/>
              <pc:sldLayoutMk cId="0" sldId="2147483665"/>
              <ac:spMk id="10" creationId="{8417C47D-DC9C-E228-C556-611DF25B1357}"/>
            </ac:spMkLst>
          </pc:spChg>
          <pc:spChg chg="mod">
            <ac:chgData name="Kevin Nihbe" userId="57049113-ed1f-4dca-b4a6-34ce44ea4522" providerId="ADAL" clId="{A0231DF3-EB3F-403D-94DF-4471ECABB480}" dt="2024-12-05T17:06:35.915" v="743"/>
            <ac:spMkLst>
              <pc:docMk/>
              <pc:sldMasterMk cId="0" sldId="2147483662"/>
              <pc:sldLayoutMk cId="0" sldId="2147483665"/>
              <ac:spMk id="11" creationId="{B6461CFF-A3B5-6E70-C00F-5D789DB4B4B5}"/>
            </ac:spMkLst>
          </pc:spChg>
          <pc:spChg chg="mod">
            <ac:chgData name="Kevin Nihbe" userId="57049113-ed1f-4dca-b4a6-34ce44ea4522" providerId="ADAL" clId="{A0231DF3-EB3F-403D-94DF-4471ECABB480}" dt="2024-12-05T17:06:35.915" v="743"/>
            <ac:spMkLst>
              <pc:docMk/>
              <pc:sldMasterMk cId="0" sldId="2147483662"/>
              <pc:sldLayoutMk cId="0" sldId="2147483665"/>
              <ac:spMk id="12" creationId="{C17C4ED9-701E-5AC4-7E62-38929680375F}"/>
            </ac:spMkLst>
          </pc:spChg>
          <pc:spChg chg="mod">
            <ac:chgData name="Kevin Nihbe" userId="57049113-ed1f-4dca-b4a6-34ce44ea4522" providerId="ADAL" clId="{A0231DF3-EB3F-403D-94DF-4471ECABB480}" dt="2024-12-05T17:06:44.524" v="746"/>
            <ac:spMkLst>
              <pc:docMk/>
              <pc:sldMasterMk cId="0" sldId="2147483662"/>
              <pc:sldLayoutMk cId="0" sldId="2147483665"/>
              <ac:spMk id="15" creationId="{E2D245C4-4E7E-2F67-728C-493107E8671D}"/>
            </ac:spMkLst>
          </pc:spChg>
          <pc:spChg chg="mod">
            <ac:chgData name="Kevin Nihbe" userId="57049113-ed1f-4dca-b4a6-34ce44ea4522" providerId="ADAL" clId="{A0231DF3-EB3F-403D-94DF-4471ECABB480}" dt="2024-12-05T17:06:44.524" v="746"/>
            <ac:spMkLst>
              <pc:docMk/>
              <pc:sldMasterMk cId="0" sldId="2147483662"/>
              <pc:sldLayoutMk cId="0" sldId="2147483665"/>
              <ac:spMk id="16" creationId="{1A0750B7-421B-5405-5B02-932B84A7B3C6}"/>
            </ac:spMkLst>
          </pc:spChg>
          <pc:spChg chg="mod">
            <ac:chgData name="Kevin Nihbe" userId="57049113-ed1f-4dca-b4a6-34ce44ea4522" providerId="ADAL" clId="{A0231DF3-EB3F-403D-94DF-4471ECABB480}" dt="2024-12-05T17:06:44.524" v="746"/>
            <ac:spMkLst>
              <pc:docMk/>
              <pc:sldMasterMk cId="0" sldId="2147483662"/>
              <pc:sldLayoutMk cId="0" sldId="2147483665"/>
              <ac:spMk id="17" creationId="{9C50B6E4-4E7D-24BD-B608-81D7D7B2AC7A}"/>
            </ac:spMkLst>
          </pc:spChg>
          <pc:spChg chg="mod">
            <ac:chgData name="Kevin Nihbe" userId="57049113-ed1f-4dca-b4a6-34ce44ea4522" providerId="ADAL" clId="{A0231DF3-EB3F-403D-94DF-4471ECABB480}" dt="2024-12-05T17:06:44.524" v="746"/>
            <ac:spMkLst>
              <pc:docMk/>
              <pc:sldMasterMk cId="0" sldId="2147483662"/>
              <pc:sldLayoutMk cId="0" sldId="2147483665"/>
              <ac:spMk id="18" creationId="{A089BF95-2BE7-8636-77D3-0D51A57EFC0B}"/>
            </ac:spMkLst>
          </pc:spChg>
          <pc:spChg chg="mod">
            <ac:chgData name="Kevin Nihbe" userId="57049113-ed1f-4dca-b4a6-34ce44ea4522" providerId="ADAL" clId="{A0231DF3-EB3F-403D-94DF-4471ECABB480}" dt="2024-12-05T17:06:44.524" v="746"/>
            <ac:spMkLst>
              <pc:docMk/>
              <pc:sldMasterMk cId="0" sldId="2147483662"/>
              <pc:sldLayoutMk cId="0" sldId="2147483665"/>
              <ac:spMk id="19" creationId="{9BFDA08D-82D2-8E8D-B20F-ABFFE7CB0091}"/>
            </ac:spMkLst>
          </pc:spChg>
          <pc:spChg chg="mod">
            <ac:chgData name="Kevin Nihbe" userId="57049113-ed1f-4dca-b4a6-34ce44ea4522" providerId="ADAL" clId="{A0231DF3-EB3F-403D-94DF-4471ECABB480}" dt="2024-12-05T17:06:44.524" v="746"/>
            <ac:spMkLst>
              <pc:docMk/>
              <pc:sldMasterMk cId="0" sldId="2147483662"/>
              <pc:sldLayoutMk cId="0" sldId="2147483665"/>
              <ac:spMk id="20" creationId="{56F6893B-BDF6-B0EF-6070-E8B2C7475406}"/>
            </ac:spMkLst>
          </pc:spChg>
          <pc:spChg chg="mod">
            <ac:chgData name="Kevin Nihbe" userId="57049113-ed1f-4dca-b4a6-34ce44ea4522" providerId="ADAL" clId="{A0231DF3-EB3F-403D-94DF-4471ECABB480}" dt="2024-12-05T17:06:44.524" v="746"/>
            <ac:spMkLst>
              <pc:docMk/>
              <pc:sldMasterMk cId="0" sldId="2147483662"/>
              <pc:sldLayoutMk cId="0" sldId="2147483665"/>
              <ac:spMk id="21" creationId="{5077E24D-6261-D562-051F-49FEB54D22B0}"/>
            </ac:spMkLst>
          </pc:spChg>
          <pc:spChg chg="mod">
            <ac:chgData name="Kevin Nihbe" userId="57049113-ed1f-4dca-b4a6-34ce44ea4522" providerId="ADAL" clId="{A0231DF3-EB3F-403D-94DF-4471ECABB480}" dt="2024-12-05T17:06:44.524" v="746"/>
            <ac:spMkLst>
              <pc:docMk/>
              <pc:sldMasterMk cId="0" sldId="2147483662"/>
              <pc:sldLayoutMk cId="0" sldId="2147483665"/>
              <ac:spMk id="22" creationId="{7418FECD-05DB-BC01-B48F-1181925FAFF6}"/>
            </ac:spMkLst>
          </pc:spChg>
          <pc:spChg chg="mod">
            <ac:chgData name="Kevin Nihbe" userId="57049113-ed1f-4dca-b4a6-34ce44ea4522" providerId="ADAL" clId="{A0231DF3-EB3F-403D-94DF-4471ECABB480}" dt="2024-12-05T17:06:44.524" v="746"/>
            <ac:spMkLst>
              <pc:docMk/>
              <pc:sldMasterMk cId="0" sldId="2147483662"/>
              <pc:sldLayoutMk cId="0" sldId="2147483665"/>
              <ac:spMk id="23" creationId="{000F769B-77C2-0D7B-FD72-88E20A0FE58D}"/>
            </ac:spMkLst>
          </pc:spChg>
          <pc:spChg chg="mod">
            <ac:chgData name="Kevin Nihbe" userId="57049113-ed1f-4dca-b4a6-34ce44ea4522" providerId="ADAL" clId="{A0231DF3-EB3F-403D-94DF-4471ECABB480}" dt="2024-12-05T17:08:22.379" v="760"/>
            <ac:spMkLst>
              <pc:docMk/>
              <pc:sldMasterMk cId="0" sldId="2147483662"/>
              <pc:sldLayoutMk cId="0" sldId="2147483665"/>
              <ac:spMk id="26" creationId="{96DECD0F-B41F-4E5C-03FD-F6F75EC955F8}"/>
            </ac:spMkLst>
          </pc:spChg>
          <pc:spChg chg="mod">
            <ac:chgData name="Kevin Nihbe" userId="57049113-ed1f-4dca-b4a6-34ce44ea4522" providerId="ADAL" clId="{A0231DF3-EB3F-403D-94DF-4471ECABB480}" dt="2024-12-05T17:08:22.379" v="760"/>
            <ac:spMkLst>
              <pc:docMk/>
              <pc:sldMasterMk cId="0" sldId="2147483662"/>
              <pc:sldLayoutMk cId="0" sldId="2147483665"/>
              <ac:spMk id="27" creationId="{D2E8AA76-0368-E7D0-80A0-0E4ED78F3A19}"/>
            </ac:spMkLst>
          </pc:spChg>
          <pc:spChg chg="mod">
            <ac:chgData name="Kevin Nihbe" userId="57049113-ed1f-4dca-b4a6-34ce44ea4522" providerId="ADAL" clId="{A0231DF3-EB3F-403D-94DF-4471ECABB480}" dt="2024-12-05T17:08:22.379" v="760"/>
            <ac:spMkLst>
              <pc:docMk/>
              <pc:sldMasterMk cId="0" sldId="2147483662"/>
              <pc:sldLayoutMk cId="0" sldId="2147483665"/>
              <ac:spMk id="28" creationId="{8A3CD2EF-CAD9-41B5-FAAA-14197377F9CF}"/>
            </ac:spMkLst>
          </pc:spChg>
          <pc:spChg chg="mod">
            <ac:chgData name="Kevin Nihbe" userId="57049113-ed1f-4dca-b4a6-34ce44ea4522" providerId="ADAL" clId="{A0231DF3-EB3F-403D-94DF-4471ECABB480}" dt="2024-12-05T17:08:22.379" v="760"/>
            <ac:spMkLst>
              <pc:docMk/>
              <pc:sldMasterMk cId="0" sldId="2147483662"/>
              <pc:sldLayoutMk cId="0" sldId="2147483665"/>
              <ac:spMk id="29" creationId="{036549F9-FCAB-302F-5D98-7534D5E1D402}"/>
            </ac:spMkLst>
          </pc:spChg>
          <pc:spChg chg="mod">
            <ac:chgData name="Kevin Nihbe" userId="57049113-ed1f-4dca-b4a6-34ce44ea4522" providerId="ADAL" clId="{A0231DF3-EB3F-403D-94DF-4471ECABB480}" dt="2024-12-05T17:08:22.379" v="760"/>
            <ac:spMkLst>
              <pc:docMk/>
              <pc:sldMasterMk cId="0" sldId="2147483662"/>
              <pc:sldLayoutMk cId="0" sldId="2147483665"/>
              <ac:spMk id="30" creationId="{636B37E9-0591-48F8-4367-8ECA4EC56EE3}"/>
            </ac:spMkLst>
          </pc:spChg>
          <pc:spChg chg="mod">
            <ac:chgData name="Kevin Nihbe" userId="57049113-ed1f-4dca-b4a6-34ce44ea4522" providerId="ADAL" clId="{A0231DF3-EB3F-403D-94DF-4471ECABB480}" dt="2024-12-05T17:08:22.379" v="760"/>
            <ac:spMkLst>
              <pc:docMk/>
              <pc:sldMasterMk cId="0" sldId="2147483662"/>
              <pc:sldLayoutMk cId="0" sldId="2147483665"/>
              <ac:spMk id="31" creationId="{28A6CEF1-2003-F4C8-E1D9-B422AD346232}"/>
            </ac:spMkLst>
          </pc:spChg>
          <pc:spChg chg="mod">
            <ac:chgData name="Kevin Nihbe" userId="57049113-ed1f-4dca-b4a6-34ce44ea4522" providerId="ADAL" clId="{A0231DF3-EB3F-403D-94DF-4471ECABB480}" dt="2024-12-05T17:08:22.379" v="760"/>
            <ac:spMkLst>
              <pc:docMk/>
              <pc:sldMasterMk cId="0" sldId="2147483662"/>
              <pc:sldLayoutMk cId="0" sldId="2147483665"/>
              <ac:spMk id="32" creationId="{833157C1-E2B5-C11F-B1C6-E8971017B11C}"/>
            </ac:spMkLst>
          </pc:spChg>
          <pc:spChg chg="mod">
            <ac:chgData name="Kevin Nihbe" userId="57049113-ed1f-4dca-b4a6-34ce44ea4522" providerId="ADAL" clId="{A0231DF3-EB3F-403D-94DF-4471ECABB480}" dt="2024-12-05T17:08:22.379" v="760"/>
            <ac:spMkLst>
              <pc:docMk/>
              <pc:sldMasterMk cId="0" sldId="2147483662"/>
              <pc:sldLayoutMk cId="0" sldId="2147483665"/>
              <ac:spMk id="33" creationId="{E3B84F1F-C298-7B61-9487-CC04D5479F75}"/>
            </ac:spMkLst>
          </pc:spChg>
          <pc:spChg chg="mod">
            <ac:chgData name="Kevin Nihbe" userId="57049113-ed1f-4dca-b4a6-34ce44ea4522" providerId="ADAL" clId="{A0231DF3-EB3F-403D-94DF-4471ECABB480}" dt="2024-12-05T17:08:22.379" v="760"/>
            <ac:spMkLst>
              <pc:docMk/>
              <pc:sldMasterMk cId="0" sldId="2147483662"/>
              <pc:sldLayoutMk cId="0" sldId="2147483665"/>
              <ac:spMk id="34" creationId="{6F1EB16B-6EF0-B71F-6DCB-4735FDAF439D}"/>
            </ac:spMkLst>
          </pc:spChg>
          <pc:grpChg chg="add del mod">
            <ac:chgData name="Kevin Nihbe" userId="57049113-ed1f-4dca-b4a6-34ce44ea4522" providerId="ADAL" clId="{A0231DF3-EB3F-403D-94DF-4471ECABB480}" dt="2024-12-05T17:06:39.343" v="745" actId="478"/>
            <ac:grpSpMkLst>
              <pc:docMk/>
              <pc:sldMasterMk cId="0" sldId="2147483662"/>
              <pc:sldLayoutMk cId="0" sldId="2147483665"/>
              <ac:grpSpMk id="2" creationId="{004CD0B5-EB45-C01B-0EE1-EC2B146456D5}"/>
            </ac:grpSpMkLst>
          </pc:grpChg>
          <pc:grpChg chg="mod">
            <ac:chgData name="Kevin Nihbe" userId="57049113-ed1f-4dca-b4a6-34ce44ea4522" providerId="ADAL" clId="{A0231DF3-EB3F-403D-94DF-4471ECABB480}" dt="2024-12-05T17:06:35.915" v="743"/>
            <ac:grpSpMkLst>
              <pc:docMk/>
              <pc:sldMasterMk cId="0" sldId="2147483662"/>
              <pc:sldLayoutMk cId="0" sldId="2147483665"/>
              <ac:grpSpMk id="3" creationId="{7CB52304-FD70-0282-4A77-82501BE3E96E}"/>
            </ac:grpSpMkLst>
          </pc:grpChg>
          <pc:grpChg chg="add del mod">
            <ac:chgData name="Kevin Nihbe" userId="57049113-ed1f-4dca-b4a6-34ce44ea4522" providerId="ADAL" clId="{A0231DF3-EB3F-403D-94DF-4471ECABB480}" dt="2024-12-05T17:08:21.953" v="759" actId="478"/>
            <ac:grpSpMkLst>
              <pc:docMk/>
              <pc:sldMasterMk cId="0" sldId="2147483662"/>
              <pc:sldLayoutMk cId="0" sldId="2147483665"/>
              <ac:grpSpMk id="13" creationId="{CE8E39C9-079C-CCA2-289D-9D377E5D2DFF}"/>
            </ac:grpSpMkLst>
          </pc:grpChg>
          <pc:grpChg chg="mod">
            <ac:chgData name="Kevin Nihbe" userId="57049113-ed1f-4dca-b4a6-34ce44ea4522" providerId="ADAL" clId="{A0231DF3-EB3F-403D-94DF-4471ECABB480}" dt="2024-12-05T17:06:44.524" v="746"/>
            <ac:grpSpMkLst>
              <pc:docMk/>
              <pc:sldMasterMk cId="0" sldId="2147483662"/>
              <pc:sldLayoutMk cId="0" sldId="2147483665"/>
              <ac:grpSpMk id="14" creationId="{70988700-4389-A355-246F-5F6B279F051B}"/>
            </ac:grpSpMkLst>
          </pc:grpChg>
          <pc:grpChg chg="add del mod">
            <ac:chgData name="Kevin Nihbe" userId="57049113-ed1f-4dca-b4a6-34ce44ea4522" providerId="ADAL" clId="{A0231DF3-EB3F-403D-94DF-4471ECABB480}" dt="2024-12-05T17:12:00.293" v="795" actId="478"/>
            <ac:grpSpMkLst>
              <pc:docMk/>
              <pc:sldMasterMk cId="0" sldId="2147483662"/>
              <pc:sldLayoutMk cId="0" sldId="2147483665"/>
              <ac:grpSpMk id="24" creationId="{6081819C-9AEC-D3CF-24BE-4F1457F5C891}"/>
            </ac:grpSpMkLst>
          </pc:grpChg>
          <pc:grpChg chg="mod">
            <ac:chgData name="Kevin Nihbe" userId="57049113-ed1f-4dca-b4a6-34ce44ea4522" providerId="ADAL" clId="{A0231DF3-EB3F-403D-94DF-4471ECABB480}" dt="2024-12-05T17:08:22.379" v="760"/>
            <ac:grpSpMkLst>
              <pc:docMk/>
              <pc:sldMasterMk cId="0" sldId="2147483662"/>
              <pc:sldLayoutMk cId="0" sldId="2147483665"/>
              <ac:grpSpMk id="25" creationId="{EFF9BCF1-D479-5512-9D48-99B4002EBF6A}"/>
            </ac:grpSpMkLst>
          </pc:grpChg>
          <pc:picChg chg="add mod">
            <ac:chgData name="Kevin Nihbe" userId="57049113-ed1f-4dca-b4a6-34ce44ea4522" providerId="ADAL" clId="{A0231DF3-EB3F-403D-94DF-4471ECABB480}" dt="2024-12-05T17:12:00.650" v="796"/>
            <ac:picMkLst>
              <pc:docMk/>
              <pc:sldMasterMk cId="0" sldId="2147483662"/>
              <pc:sldLayoutMk cId="0" sldId="2147483665"/>
              <ac:picMk id="35" creationId="{D25FB811-2CBA-10B2-7578-D2FEA47182A5}"/>
            </ac:picMkLst>
          </pc:picChg>
          <pc:picChg chg="del">
            <ac:chgData name="Kevin Nihbe" userId="57049113-ed1f-4dca-b4a6-34ce44ea4522" providerId="ADAL" clId="{A0231DF3-EB3F-403D-94DF-4471ECABB480}" dt="2024-12-05T17:06:35.150" v="742" actId="478"/>
            <ac:picMkLst>
              <pc:docMk/>
              <pc:sldMasterMk cId="0" sldId="2147483662"/>
              <pc:sldLayoutMk cId="0" sldId="2147483665"/>
              <ac:picMk id="113" creationId="{00000000-0000-0000-0000-000000000000}"/>
            </ac:picMkLst>
          </pc:picChg>
        </pc:sldLayoutChg>
        <pc:sldLayoutChg chg="addSp delSp modSp mod">
          <pc:chgData name="Kevin Nihbe" userId="57049113-ed1f-4dca-b4a6-34ce44ea4522" providerId="ADAL" clId="{A0231DF3-EB3F-403D-94DF-4471ECABB480}" dt="2024-12-05T17:12:08.329" v="800"/>
          <pc:sldLayoutMkLst>
            <pc:docMk/>
            <pc:sldMasterMk cId="0" sldId="2147483662"/>
            <pc:sldLayoutMk cId="0" sldId="2147483666"/>
          </pc:sldLayoutMkLst>
          <pc:spChg chg="mod">
            <ac:chgData name="Kevin Nihbe" userId="57049113-ed1f-4dca-b4a6-34ce44ea4522" providerId="ADAL" clId="{A0231DF3-EB3F-403D-94DF-4471ECABB480}" dt="2024-12-05T17:06:48.792" v="748"/>
            <ac:spMkLst>
              <pc:docMk/>
              <pc:sldMasterMk cId="0" sldId="2147483662"/>
              <pc:sldLayoutMk cId="0" sldId="2147483666"/>
              <ac:spMk id="4" creationId="{03D636DB-5306-8062-E505-9713615D10D8}"/>
            </ac:spMkLst>
          </pc:spChg>
          <pc:spChg chg="mod">
            <ac:chgData name="Kevin Nihbe" userId="57049113-ed1f-4dca-b4a6-34ce44ea4522" providerId="ADAL" clId="{A0231DF3-EB3F-403D-94DF-4471ECABB480}" dt="2024-12-05T17:06:48.792" v="748"/>
            <ac:spMkLst>
              <pc:docMk/>
              <pc:sldMasterMk cId="0" sldId="2147483662"/>
              <pc:sldLayoutMk cId="0" sldId="2147483666"/>
              <ac:spMk id="5" creationId="{DA27A3AD-9642-8EAE-4644-A10BBACC01BC}"/>
            </ac:spMkLst>
          </pc:spChg>
          <pc:spChg chg="mod">
            <ac:chgData name="Kevin Nihbe" userId="57049113-ed1f-4dca-b4a6-34ce44ea4522" providerId="ADAL" clId="{A0231DF3-EB3F-403D-94DF-4471ECABB480}" dt="2024-12-05T17:06:48.792" v="748"/>
            <ac:spMkLst>
              <pc:docMk/>
              <pc:sldMasterMk cId="0" sldId="2147483662"/>
              <pc:sldLayoutMk cId="0" sldId="2147483666"/>
              <ac:spMk id="6" creationId="{BCA6B59D-E715-0401-63EA-A9D3173E7B4A}"/>
            </ac:spMkLst>
          </pc:spChg>
          <pc:spChg chg="mod">
            <ac:chgData name="Kevin Nihbe" userId="57049113-ed1f-4dca-b4a6-34ce44ea4522" providerId="ADAL" clId="{A0231DF3-EB3F-403D-94DF-4471ECABB480}" dt="2024-12-05T17:06:48.792" v="748"/>
            <ac:spMkLst>
              <pc:docMk/>
              <pc:sldMasterMk cId="0" sldId="2147483662"/>
              <pc:sldLayoutMk cId="0" sldId="2147483666"/>
              <ac:spMk id="7" creationId="{B3DB23C6-D441-8C14-BD75-D556E5B7F3C6}"/>
            </ac:spMkLst>
          </pc:spChg>
          <pc:spChg chg="mod">
            <ac:chgData name="Kevin Nihbe" userId="57049113-ed1f-4dca-b4a6-34ce44ea4522" providerId="ADAL" clId="{A0231DF3-EB3F-403D-94DF-4471ECABB480}" dt="2024-12-05T17:06:48.792" v="748"/>
            <ac:spMkLst>
              <pc:docMk/>
              <pc:sldMasterMk cId="0" sldId="2147483662"/>
              <pc:sldLayoutMk cId="0" sldId="2147483666"/>
              <ac:spMk id="8" creationId="{1767D764-7C55-3694-8A7E-D18DA3B980E6}"/>
            </ac:spMkLst>
          </pc:spChg>
          <pc:spChg chg="mod">
            <ac:chgData name="Kevin Nihbe" userId="57049113-ed1f-4dca-b4a6-34ce44ea4522" providerId="ADAL" clId="{A0231DF3-EB3F-403D-94DF-4471ECABB480}" dt="2024-12-05T17:06:48.792" v="748"/>
            <ac:spMkLst>
              <pc:docMk/>
              <pc:sldMasterMk cId="0" sldId="2147483662"/>
              <pc:sldLayoutMk cId="0" sldId="2147483666"/>
              <ac:spMk id="9" creationId="{FE8FC0BF-01BB-071A-73E6-DF7B95E445CB}"/>
            </ac:spMkLst>
          </pc:spChg>
          <pc:spChg chg="mod">
            <ac:chgData name="Kevin Nihbe" userId="57049113-ed1f-4dca-b4a6-34ce44ea4522" providerId="ADAL" clId="{A0231DF3-EB3F-403D-94DF-4471ECABB480}" dt="2024-12-05T17:06:48.792" v="748"/>
            <ac:spMkLst>
              <pc:docMk/>
              <pc:sldMasterMk cId="0" sldId="2147483662"/>
              <pc:sldLayoutMk cId="0" sldId="2147483666"/>
              <ac:spMk id="10" creationId="{61EF496D-F7BD-BEA4-5AE7-31E484C57317}"/>
            </ac:spMkLst>
          </pc:spChg>
          <pc:spChg chg="mod">
            <ac:chgData name="Kevin Nihbe" userId="57049113-ed1f-4dca-b4a6-34ce44ea4522" providerId="ADAL" clId="{A0231DF3-EB3F-403D-94DF-4471ECABB480}" dt="2024-12-05T17:06:48.792" v="748"/>
            <ac:spMkLst>
              <pc:docMk/>
              <pc:sldMasterMk cId="0" sldId="2147483662"/>
              <pc:sldLayoutMk cId="0" sldId="2147483666"/>
              <ac:spMk id="11" creationId="{CDF52C05-E1AA-42CA-A605-296BA30B8C59}"/>
            </ac:spMkLst>
          </pc:spChg>
          <pc:spChg chg="mod">
            <ac:chgData name="Kevin Nihbe" userId="57049113-ed1f-4dca-b4a6-34ce44ea4522" providerId="ADAL" clId="{A0231DF3-EB3F-403D-94DF-4471ECABB480}" dt="2024-12-05T17:06:48.792" v="748"/>
            <ac:spMkLst>
              <pc:docMk/>
              <pc:sldMasterMk cId="0" sldId="2147483662"/>
              <pc:sldLayoutMk cId="0" sldId="2147483666"/>
              <ac:spMk id="12" creationId="{864B2D9D-6DCB-28E3-B445-F23812F0066A}"/>
            </ac:spMkLst>
          </pc:spChg>
          <pc:spChg chg="mod">
            <ac:chgData name="Kevin Nihbe" userId="57049113-ed1f-4dca-b4a6-34ce44ea4522" providerId="ADAL" clId="{A0231DF3-EB3F-403D-94DF-4471ECABB480}" dt="2024-12-05T17:08:27.167" v="762"/>
            <ac:spMkLst>
              <pc:docMk/>
              <pc:sldMasterMk cId="0" sldId="2147483662"/>
              <pc:sldLayoutMk cId="0" sldId="2147483666"/>
              <ac:spMk id="15" creationId="{0143AFD1-146D-B5E8-9320-9B62DEB6F874}"/>
            </ac:spMkLst>
          </pc:spChg>
          <pc:spChg chg="mod">
            <ac:chgData name="Kevin Nihbe" userId="57049113-ed1f-4dca-b4a6-34ce44ea4522" providerId="ADAL" clId="{A0231DF3-EB3F-403D-94DF-4471ECABB480}" dt="2024-12-05T17:08:27.167" v="762"/>
            <ac:spMkLst>
              <pc:docMk/>
              <pc:sldMasterMk cId="0" sldId="2147483662"/>
              <pc:sldLayoutMk cId="0" sldId="2147483666"/>
              <ac:spMk id="16" creationId="{220F2ADD-D7E9-314D-0573-DDB11D9A3BCE}"/>
            </ac:spMkLst>
          </pc:spChg>
          <pc:spChg chg="del mod">
            <ac:chgData name="Kevin Nihbe" userId="57049113-ed1f-4dca-b4a6-34ce44ea4522" providerId="ADAL" clId="{A0231DF3-EB3F-403D-94DF-4471ECABB480}" dt="2024-12-05T17:12:04.445" v="797" actId="478"/>
            <ac:spMkLst>
              <pc:docMk/>
              <pc:sldMasterMk cId="0" sldId="2147483662"/>
              <pc:sldLayoutMk cId="0" sldId="2147483666"/>
              <ac:spMk id="17" creationId="{874387DD-2755-EB03-DE65-08C1EF0675E5}"/>
            </ac:spMkLst>
          </pc:spChg>
          <pc:spChg chg="mod">
            <ac:chgData name="Kevin Nihbe" userId="57049113-ed1f-4dca-b4a6-34ce44ea4522" providerId="ADAL" clId="{A0231DF3-EB3F-403D-94DF-4471ECABB480}" dt="2024-12-05T17:08:27.167" v="762"/>
            <ac:spMkLst>
              <pc:docMk/>
              <pc:sldMasterMk cId="0" sldId="2147483662"/>
              <pc:sldLayoutMk cId="0" sldId="2147483666"/>
              <ac:spMk id="18" creationId="{F5668D64-8042-95E4-BAE1-4B815776E4F3}"/>
            </ac:spMkLst>
          </pc:spChg>
          <pc:spChg chg="mod">
            <ac:chgData name="Kevin Nihbe" userId="57049113-ed1f-4dca-b4a6-34ce44ea4522" providerId="ADAL" clId="{A0231DF3-EB3F-403D-94DF-4471ECABB480}" dt="2024-12-05T17:08:27.167" v="762"/>
            <ac:spMkLst>
              <pc:docMk/>
              <pc:sldMasterMk cId="0" sldId="2147483662"/>
              <pc:sldLayoutMk cId="0" sldId="2147483666"/>
              <ac:spMk id="19" creationId="{F54C007A-9E77-9F83-BE57-48739231B9DE}"/>
            </ac:spMkLst>
          </pc:spChg>
          <pc:spChg chg="mod">
            <ac:chgData name="Kevin Nihbe" userId="57049113-ed1f-4dca-b4a6-34ce44ea4522" providerId="ADAL" clId="{A0231DF3-EB3F-403D-94DF-4471ECABB480}" dt="2024-12-05T17:08:27.167" v="762"/>
            <ac:spMkLst>
              <pc:docMk/>
              <pc:sldMasterMk cId="0" sldId="2147483662"/>
              <pc:sldLayoutMk cId="0" sldId="2147483666"/>
              <ac:spMk id="20" creationId="{CC003754-0E90-E8CB-FD77-F561262872E1}"/>
            </ac:spMkLst>
          </pc:spChg>
          <pc:spChg chg="mod">
            <ac:chgData name="Kevin Nihbe" userId="57049113-ed1f-4dca-b4a6-34ce44ea4522" providerId="ADAL" clId="{A0231DF3-EB3F-403D-94DF-4471ECABB480}" dt="2024-12-05T17:08:27.167" v="762"/>
            <ac:spMkLst>
              <pc:docMk/>
              <pc:sldMasterMk cId="0" sldId="2147483662"/>
              <pc:sldLayoutMk cId="0" sldId="2147483666"/>
              <ac:spMk id="21" creationId="{2F9E9F88-A9DE-DAD4-2353-BA69BE3889DA}"/>
            </ac:spMkLst>
          </pc:spChg>
          <pc:spChg chg="mod">
            <ac:chgData name="Kevin Nihbe" userId="57049113-ed1f-4dca-b4a6-34ce44ea4522" providerId="ADAL" clId="{A0231DF3-EB3F-403D-94DF-4471ECABB480}" dt="2024-12-05T17:08:27.167" v="762"/>
            <ac:spMkLst>
              <pc:docMk/>
              <pc:sldMasterMk cId="0" sldId="2147483662"/>
              <pc:sldLayoutMk cId="0" sldId="2147483666"/>
              <ac:spMk id="22" creationId="{D3B6A70F-74F3-2EA5-5B18-917F0D36B634}"/>
            </ac:spMkLst>
          </pc:spChg>
          <pc:spChg chg="mod">
            <ac:chgData name="Kevin Nihbe" userId="57049113-ed1f-4dca-b4a6-34ce44ea4522" providerId="ADAL" clId="{A0231DF3-EB3F-403D-94DF-4471ECABB480}" dt="2024-12-05T17:08:27.167" v="762"/>
            <ac:spMkLst>
              <pc:docMk/>
              <pc:sldMasterMk cId="0" sldId="2147483662"/>
              <pc:sldLayoutMk cId="0" sldId="2147483666"/>
              <ac:spMk id="23" creationId="{FD76C55C-0B76-E369-2748-36F7C7BE72B8}"/>
            </ac:spMkLst>
          </pc:spChg>
          <pc:grpChg chg="add del mod">
            <ac:chgData name="Kevin Nihbe" userId="57049113-ed1f-4dca-b4a6-34ce44ea4522" providerId="ADAL" clId="{A0231DF3-EB3F-403D-94DF-4471ECABB480}" dt="2024-12-05T17:08:26.437" v="761" actId="478"/>
            <ac:grpSpMkLst>
              <pc:docMk/>
              <pc:sldMasterMk cId="0" sldId="2147483662"/>
              <pc:sldLayoutMk cId="0" sldId="2147483666"/>
              <ac:grpSpMk id="2" creationId="{61217064-4635-B637-8430-31425D50D665}"/>
            </ac:grpSpMkLst>
          </pc:grpChg>
          <pc:grpChg chg="mod">
            <ac:chgData name="Kevin Nihbe" userId="57049113-ed1f-4dca-b4a6-34ce44ea4522" providerId="ADAL" clId="{A0231DF3-EB3F-403D-94DF-4471ECABB480}" dt="2024-12-05T17:06:48.792" v="748"/>
            <ac:grpSpMkLst>
              <pc:docMk/>
              <pc:sldMasterMk cId="0" sldId="2147483662"/>
              <pc:sldLayoutMk cId="0" sldId="2147483666"/>
              <ac:grpSpMk id="3" creationId="{5A457630-ED5B-166C-F48C-BF9CF596B329}"/>
            </ac:grpSpMkLst>
          </pc:grpChg>
          <pc:grpChg chg="add del mod">
            <ac:chgData name="Kevin Nihbe" userId="57049113-ed1f-4dca-b4a6-34ce44ea4522" providerId="ADAL" clId="{A0231DF3-EB3F-403D-94DF-4471ECABB480}" dt="2024-12-05T17:12:07.474" v="799" actId="478"/>
            <ac:grpSpMkLst>
              <pc:docMk/>
              <pc:sldMasterMk cId="0" sldId="2147483662"/>
              <pc:sldLayoutMk cId="0" sldId="2147483666"/>
              <ac:grpSpMk id="13" creationId="{328B8EFD-F91B-F530-7D81-F3A0CC98F6FA}"/>
            </ac:grpSpMkLst>
          </pc:grpChg>
          <pc:grpChg chg="mod">
            <ac:chgData name="Kevin Nihbe" userId="57049113-ed1f-4dca-b4a6-34ce44ea4522" providerId="ADAL" clId="{A0231DF3-EB3F-403D-94DF-4471ECABB480}" dt="2024-12-05T17:08:27.167" v="762"/>
            <ac:grpSpMkLst>
              <pc:docMk/>
              <pc:sldMasterMk cId="0" sldId="2147483662"/>
              <pc:sldLayoutMk cId="0" sldId="2147483666"/>
              <ac:grpSpMk id="14" creationId="{B3DB3747-9CF8-957A-6774-1EE9671AB75B}"/>
            </ac:grpSpMkLst>
          </pc:grpChg>
          <pc:picChg chg="add mod">
            <ac:chgData name="Kevin Nihbe" userId="57049113-ed1f-4dca-b4a6-34ce44ea4522" providerId="ADAL" clId="{A0231DF3-EB3F-403D-94DF-4471ECABB480}" dt="2024-12-05T17:12:04.558" v="798"/>
            <ac:picMkLst>
              <pc:docMk/>
              <pc:sldMasterMk cId="0" sldId="2147483662"/>
              <pc:sldLayoutMk cId="0" sldId="2147483666"/>
              <ac:picMk id="24" creationId="{AFFB3199-8839-1E69-2FF9-95379CAC7832}"/>
            </ac:picMkLst>
          </pc:picChg>
          <pc:picChg chg="add mod">
            <ac:chgData name="Kevin Nihbe" userId="57049113-ed1f-4dca-b4a6-34ce44ea4522" providerId="ADAL" clId="{A0231DF3-EB3F-403D-94DF-4471ECABB480}" dt="2024-12-05T17:12:08.329" v="800"/>
            <ac:picMkLst>
              <pc:docMk/>
              <pc:sldMasterMk cId="0" sldId="2147483662"/>
              <pc:sldLayoutMk cId="0" sldId="2147483666"/>
              <ac:picMk id="25" creationId="{4D402A80-4672-5C91-11BB-EAB18DEC7DC0}"/>
            </ac:picMkLst>
          </pc:picChg>
          <pc:picChg chg="mod">
            <ac:chgData name="Kevin Nihbe" userId="57049113-ed1f-4dca-b4a6-34ce44ea4522" providerId="ADAL" clId="{A0231DF3-EB3F-403D-94DF-4471ECABB480}" dt="2024-12-03T15:20:35.264" v="550" actId="1076"/>
            <ac:picMkLst>
              <pc:docMk/>
              <pc:sldMasterMk cId="0" sldId="2147483662"/>
              <pc:sldLayoutMk cId="0" sldId="2147483666"/>
              <ac:picMk id="115" creationId="{00000000-0000-0000-0000-000000000000}"/>
            </ac:picMkLst>
          </pc:picChg>
          <pc:picChg chg="del">
            <ac:chgData name="Kevin Nihbe" userId="57049113-ed1f-4dca-b4a6-34ce44ea4522" providerId="ADAL" clId="{A0231DF3-EB3F-403D-94DF-4471ECABB480}" dt="2024-12-05T17:06:48.323" v="747" actId="478"/>
            <ac:picMkLst>
              <pc:docMk/>
              <pc:sldMasterMk cId="0" sldId="2147483662"/>
              <pc:sldLayoutMk cId="0" sldId="2147483666"/>
              <ac:picMk id="117" creationId="{00000000-0000-0000-0000-000000000000}"/>
            </ac:picMkLst>
          </pc:picChg>
        </pc:sldLayoutChg>
        <pc:sldLayoutChg chg="addSp delSp modSp mod">
          <pc:chgData name="Kevin Nihbe" userId="57049113-ed1f-4dca-b4a6-34ce44ea4522" providerId="ADAL" clId="{A0231DF3-EB3F-403D-94DF-4471ECABB480}" dt="2024-12-05T17:12:11.381" v="802"/>
          <pc:sldLayoutMkLst>
            <pc:docMk/>
            <pc:sldMasterMk cId="0" sldId="2147483662"/>
            <pc:sldLayoutMk cId="0" sldId="2147483667"/>
          </pc:sldLayoutMkLst>
          <pc:spChg chg="mod">
            <ac:chgData name="Kevin Nihbe" userId="57049113-ed1f-4dca-b4a6-34ce44ea4522" providerId="ADAL" clId="{A0231DF3-EB3F-403D-94DF-4471ECABB480}" dt="2024-12-05T17:06:51.833" v="750"/>
            <ac:spMkLst>
              <pc:docMk/>
              <pc:sldMasterMk cId="0" sldId="2147483662"/>
              <pc:sldLayoutMk cId="0" sldId="2147483667"/>
              <ac:spMk id="4" creationId="{2CE1E669-7E0E-B3D0-7738-DF22EAE48C57}"/>
            </ac:spMkLst>
          </pc:spChg>
          <pc:spChg chg="mod">
            <ac:chgData name="Kevin Nihbe" userId="57049113-ed1f-4dca-b4a6-34ce44ea4522" providerId="ADAL" clId="{A0231DF3-EB3F-403D-94DF-4471ECABB480}" dt="2024-12-05T17:06:51.833" v="750"/>
            <ac:spMkLst>
              <pc:docMk/>
              <pc:sldMasterMk cId="0" sldId="2147483662"/>
              <pc:sldLayoutMk cId="0" sldId="2147483667"/>
              <ac:spMk id="5" creationId="{E38FD72C-ABBC-66AA-9CD2-FC8B9C3653BE}"/>
            </ac:spMkLst>
          </pc:spChg>
          <pc:spChg chg="mod">
            <ac:chgData name="Kevin Nihbe" userId="57049113-ed1f-4dca-b4a6-34ce44ea4522" providerId="ADAL" clId="{A0231DF3-EB3F-403D-94DF-4471ECABB480}" dt="2024-12-05T17:06:51.833" v="750"/>
            <ac:spMkLst>
              <pc:docMk/>
              <pc:sldMasterMk cId="0" sldId="2147483662"/>
              <pc:sldLayoutMk cId="0" sldId="2147483667"/>
              <ac:spMk id="6" creationId="{EBCBD256-B81F-3ECE-C9D7-9B409E0315D2}"/>
            </ac:spMkLst>
          </pc:spChg>
          <pc:spChg chg="mod">
            <ac:chgData name="Kevin Nihbe" userId="57049113-ed1f-4dca-b4a6-34ce44ea4522" providerId="ADAL" clId="{A0231DF3-EB3F-403D-94DF-4471ECABB480}" dt="2024-12-05T17:06:51.833" v="750"/>
            <ac:spMkLst>
              <pc:docMk/>
              <pc:sldMasterMk cId="0" sldId="2147483662"/>
              <pc:sldLayoutMk cId="0" sldId="2147483667"/>
              <ac:spMk id="7" creationId="{269DC05F-6AEC-BCA8-200E-175605E6A201}"/>
            </ac:spMkLst>
          </pc:spChg>
          <pc:spChg chg="mod">
            <ac:chgData name="Kevin Nihbe" userId="57049113-ed1f-4dca-b4a6-34ce44ea4522" providerId="ADAL" clId="{A0231DF3-EB3F-403D-94DF-4471ECABB480}" dt="2024-12-05T17:06:51.833" v="750"/>
            <ac:spMkLst>
              <pc:docMk/>
              <pc:sldMasterMk cId="0" sldId="2147483662"/>
              <pc:sldLayoutMk cId="0" sldId="2147483667"/>
              <ac:spMk id="8" creationId="{CC3D8B53-5D5D-A9F2-3DED-A493BAAC5D42}"/>
            </ac:spMkLst>
          </pc:spChg>
          <pc:spChg chg="mod">
            <ac:chgData name="Kevin Nihbe" userId="57049113-ed1f-4dca-b4a6-34ce44ea4522" providerId="ADAL" clId="{A0231DF3-EB3F-403D-94DF-4471ECABB480}" dt="2024-12-05T17:06:51.833" v="750"/>
            <ac:spMkLst>
              <pc:docMk/>
              <pc:sldMasterMk cId="0" sldId="2147483662"/>
              <pc:sldLayoutMk cId="0" sldId="2147483667"/>
              <ac:spMk id="9" creationId="{ADB65D78-A219-2A52-FBDA-A22D9C89AA27}"/>
            </ac:spMkLst>
          </pc:spChg>
          <pc:spChg chg="mod">
            <ac:chgData name="Kevin Nihbe" userId="57049113-ed1f-4dca-b4a6-34ce44ea4522" providerId="ADAL" clId="{A0231DF3-EB3F-403D-94DF-4471ECABB480}" dt="2024-12-05T17:06:51.833" v="750"/>
            <ac:spMkLst>
              <pc:docMk/>
              <pc:sldMasterMk cId="0" sldId="2147483662"/>
              <pc:sldLayoutMk cId="0" sldId="2147483667"/>
              <ac:spMk id="10" creationId="{56B41732-8871-BBD0-0B28-6790E3184679}"/>
            </ac:spMkLst>
          </pc:spChg>
          <pc:spChg chg="mod">
            <ac:chgData name="Kevin Nihbe" userId="57049113-ed1f-4dca-b4a6-34ce44ea4522" providerId="ADAL" clId="{A0231DF3-EB3F-403D-94DF-4471ECABB480}" dt="2024-12-05T17:06:51.833" v="750"/>
            <ac:spMkLst>
              <pc:docMk/>
              <pc:sldMasterMk cId="0" sldId="2147483662"/>
              <pc:sldLayoutMk cId="0" sldId="2147483667"/>
              <ac:spMk id="11" creationId="{C4F3AE23-61B5-0E12-0FE5-E2C773028865}"/>
            </ac:spMkLst>
          </pc:spChg>
          <pc:spChg chg="mod">
            <ac:chgData name="Kevin Nihbe" userId="57049113-ed1f-4dca-b4a6-34ce44ea4522" providerId="ADAL" clId="{A0231DF3-EB3F-403D-94DF-4471ECABB480}" dt="2024-12-05T17:06:51.833" v="750"/>
            <ac:spMkLst>
              <pc:docMk/>
              <pc:sldMasterMk cId="0" sldId="2147483662"/>
              <pc:sldLayoutMk cId="0" sldId="2147483667"/>
              <ac:spMk id="12" creationId="{E82D28D8-EC82-C2C0-689B-2DCEA1DF4EC9}"/>
            </ac:spMkLst>
          </pc:spChg>
          <pc:spChg chg="mod">
            <ac:chgData name="Kevin Nihbe" userId="57049113-ed1f-4dca-b4a6-34ce44ea4522" providerId="ADAL" clId="{A0231DF3-EB3F-403D-94DF-4471ECABB480}" dt="2024-12-05T17:06:55.677" v="752"/>
            <ac:spMkLst>
              <pc:docMk/>
              <pc:sldMasterMk cId="0" sldId="2147483662"/>
              <pc:sldLayoutMk cId="0" sldId="2147483667"/>
              <ac:spMk id="15" creationId="{885F4349-EB41-79FC-7379-0E41FD7AE0F4}"/>
            </ac:spMkLst>
          </pc:spChg>
          <pc:spChg chg="mod">
            <ac:chgData name="Kevin Nihbe" userId="57049113-ed1f-4dca-b4a6-34ce44ea4522" providerId="ADAL" clId="{A0231DF3-EB3F-403D-94DF-4471ECABB480}" dt="2024-12-05T17:06:55.677" v="752"/>
            <ac:spMkLst>
              <pc:docMk/>
              <pc:sldMasterMk cId="0" sldId="2147483662"/>
              <pc:sldLayoutMk cId="0" sldId="2147483667"/>
              <ac:spMk id="16" creationId="{4A8C1D61-D60F-9609-FAF7-25EB9D44658A}"/>
            </ac:spMkLst>
          </pc:spChg>
          <pc:spChg chg="mod">
            <ac:chgData name="Kevin Nihbe" userId="57049113-ed1f-4dca-b4a6-34ce44ea4522" providerId="ADAL" clId="{A0231DF3-EB3F-403D-94DF-4471ECABB480}" dt="2024-12-05T17:06:55.677" v="752"/>
            <ac:spMkLst>
              <pc:docMk/>
              <pc:sldMasterMk cId="0" sldId="2147483662"/>
              <pc:sldLayoutMk cId="0" sldId="2147483667"/>
              <ac:spMk id="17" creationId="{98774B6A-523A-CD86-1198-C32F1E772537}"/>
            </ac:spMkLst>
          </pc:spChg>
          <pc:spChg chg="mod">
            <ac:chgData name="Kevin Nihbe" userId="57049113-ed1f-4dca-b4a6-34ce44ea4522" providerId="ADAL" clId="{A0231DF3-EB3F-403D-94DF-4471ECABB480}" dt="2024-12-05T17:06:55.677" v="752"/>
            <ac:spMkLst>
              <pc:docMk/>
              <pc:sldMasterMk cId="0" sldId="2147483662"/>
              <pc:sldLayoutMk cId="0" sldId="2147483667"/>
              <ac:spMk id="18" creationId="{70F8895F-7D07-08D5-CA10-80DCFC5763FA}"/>
            </ac:spMkLst>
          </pc:spChg>
          <pc:spChg chg="mod">
            <ac:chgData name="Kevin Nihbe" userId="57049113-ed1f-4dca-b4a6-34ce44ea4522" providerId="ADAL" clId="{A0231DF3-EB3F-403D-94DF-4471ECABB480}" dt="2024-12-05T17:06:55.677" v="752"/>
            <ac:spMkLst>
              <pc:docMk/>
              <pc:sldMasterMk cId="0" sldId="2147483662"/>
              <pc:sldLayoutMk cId="0" sldId="2147483667"/>
              <ac:spMk id="19" creationId="{B960399A-328C-88D9-FD68-439221A02717}"/>
            </ac:spMkLst>
          </pc:spChg>
          <pc:spChg chg="mod">
            <ac:chgData name="Kevin Nihbe" userId="57049113-ed1f-4dca-b4a6-34ce44ea4522" providerId="ADAL" clId="{A0231DF3-EB3F-403D-94DF-4471ECABB480}" dt="2024-12-05T17:06:55.677" v="752"/>
            <ac:spMkLst>
              <pc:docMk/>
              <pc:sldMasterMk cId="0" sldId="2147483662"/>
              <pc:sldLayoutMk cId="0" sldId="2147483667"/>
              <ac:spMk id="20" creationId="{FDC0A995-C0CB-ADA0-C20A-E3646223BE4B}"/>
            </ac:spMkLst>
          </pc:spChg>
          <pc:spChg chg="mod">
            <ac:chgData name="Kevin Nihbe" userId="57049113-ed1f-4dca-b4a6-34ce44ea4522" providerId="ADAL" clId="{A0231DF3-EB3F-403D-94DF-4471ECABB480}" dt="2024-12-05T17:06:55.677" v="752"/>
            <ac:spMkLst>
              <pc:docMk/>
              <pc:sldMasterMk cId="0" sldId="2147483662"/>
              <pc:sldLayoutMk cId="0" sldId="2147483667"/>
              <ac:spMk id="21" creationId="{C7EEADE3-28DF-8C39-728D-A734E2FDFB0F}"/>
            </ac:spMkLst>
          </pc:spChg>
          <pc:spChg chg="mod">
            <ac:chgData name="Kevin Nihbe" userId="57049113-ed1f-4dca-b4a6-34ce44ea4522" providerId="ADAL" clId="{A0231DF3-EB3F-403D-94DF-4471ECABB480}" dt="2024-12-05T17:06:55.677" v="752"/>
            <ac:spMkLst>
              <pc:docMk/>
              <pc:sldMasterMk cId="0" sldId="2147483662"/>
              <pc:sldLayoutMk cId="0" sldId="2147483667"/>
              <ac:spMk id="22" creationId="{5684DE0D-A140-83EF-A399-BD43F8A2450E}"/>
            </ac:spMkLst>
          </pc:spChg>
          <pc:spChg chg="mod">
            <ac:chgData name="Kevin Nihbe" userId="57049113-ed1f-4dca-b4a6-34ce44ea4522" providerId="ADAL" clId="{A0231DF3-EB3F-403D-94DF-4471ECABB480}" dt="2024-12-05T17:06:55.677" v="752"/>
            <ac:spMkLst>
              <pc:docMk/>
              <pc:sldMasterMk cId="0" sldId="2147483662"/>
              <pc:sldLayoutMk cId="0" sldId="2147483667"/>
              <ac:spMk id="23" creationId="{0098634D-E5C2-C307-9AFE-D00FE39E01C0}"/>
            </ac:spMkLst>
          </pc:spChg>
          <pc:spChg chg="mod">
            <ac:chgData name="Kevin Nihbe" userId="57049113-ed1f-4dca-b4a6-34ce44ea4522" providerId="ADAL" clId="{A0231DF3-EB3F-403D-94DF-4471ECABB480}" dt="2024-12-05T17:08:31.048" v="764"/>
            <ac:spMkLst>
              <pc:docMk/>
              <pc:sldMasterMk cId="0" sldId="2147483662"/>
              <pc:sldLayoutMk cId="0" sldId="2147483667"/>
              <ac:spMk id="26" creationId="{CF25A756-8342-B5E7-F7C2-D33353F1C1FF}"/>
            </ac:spMkLst>
          </pc:spChg>
          <pc:spChg chg="mod">
            <ac:chgData name="Kevin Nihbe" userId="57049113-ed1f-4dca-b4a6-34ce44ea4522" providerId="ADAL" clId="{A0231DF3-EB3F-403D-94DF-4471ECABB480}" dt="2024-12-05T17:08:31.048" v="764"/>
            <ac:spMkLst>
              <pc:docMk/>
              <pc:sldMasterMk cId="0" sldId="2147483662"/>
              <pc:sldLayoutMk cId="0" sldId="2147483667"/>
              <ac:spMk id="27" creationId="{4FD2A295-9CFB-4927-0034-E08D265EDE37}"/>
            </ac:spMkLst>
          </pc:spChg>
          <pc:spChg chg="mod">
            <ac:chgData name="Kevin Nihbe" userId="57049113-ed1f-4dca-b4a6-34ce44ea4522" providerId="ADAL" clId="{A0231DF3-EB3F-403D-94DF-4471ECABB480}" dt="2024-12-05T17:08:31.048" v="764"/>
            <ac:spMkLst>
              <pc:docMk/>
              <pc:sldMasterMk cId="0" sldId="2147483662"/>
              <pc:sldLayoutMk cId="0" sldId="2147483667"/>
              <ac:spMk id="28" creationId="{8420B9AF-EAF8-9400-472A-895BAF68C8D8}"/>
            </ac:spMkLst>
          </pc:spChg>
          <pc:spChg chg="mod">
            <ac:chgData name="Kevin Nihbe" userId="57049113-ed1f-4dca-b4a6-34ce44ea4522" providerId="ADAL" clId="{A0231DF3-EB3F-403D-94DF-4471ECABB480}" dt="2024-12-05T17:08:31.048" v="764"/>
            <ac:spMkLst>
              <pc:docMk/>
              <pc:sldMasterMk cId="0" sldId="2147483662"/>
              <pc:sldLayoutMk cId="0" sldId="2147483667"/>
              <ac:spMk id="29" creationId="{EA22C5D5-D239-C435-24A1-963F14E50D1F}"/>
            </ac:spMkLst>
          </pc:spChg>
          <pc:spChg chg="mod">
            <ac:chgData name="Kevin Nihbe" userId="57049113-ed1f-4dca-b4a6-34ce44ea4522" providerId="ADAL" clId="{A0231DF3-EB3F-403D-94DF-4471ECABB480}" dt="2024-12-05T17:08:31.048" v="764"/>
            <ac:spMkLst>
              <pc:docMk/>
              <pc:sldMasterMk cId="0" sldId="2147483662"/>
              <pc:sldLayoutMk cId="0" sldId="2147483667"/>
              <ac:spMk id="30" creationId="{39F4883D-3443-A5B0-48AE-BD641F3CDF19}"/>
            </ac:spMkLst>
          </pc:spChg>
          <pc:spChg chg="mod">
            <ac:chgData name="Kevin Nihbe" userId="57049113-ed1f-4dca-b4a6-34ce44ea4522" providerId="ADAL" clId="{A0231DF3-EB3F-403D-94DF-4471ECABB480}" dt="2024-12-05T17:08:31.048" v="764"/>
            <ac:spMkLst>
              <pc:docMk/>
              <pc:sldMasterMk cId="0" sldId="2147483662"/>
              <pc:sldLayoutMk cId="0" sldId="2147483667"/>
              <ac:spMk id="31" creationId="{616D42FE-B506-6034-0BCA-74E20F8A9233}"/>
            </ac:spMkLst>
          </pc:spChg>
          <pc:spChg chg="mod">
            <ac:chgData name="Kevin Nihbe" userId="57049113-ed1f-4dca-b4a6-34ce44ea4522" providerId="ADAL" clId="{A0231DF3-EB3F-403D-94DF-4471ECABB480}" dt="2024-12-05T17:08:31.048" v="764"/>
            <ac:spMkLst>
              <pc:docMk/>
              <pc:sldMasterMk cId="0" sldId="2147483662"/>
              <pc:sldLayoutMk cId="0" sldId="2147483667"/>
              <ac:spMk id="32" creationId="{DDF79ADE-FE5F-298D-F182-B4708B552012}"/>
            </ac:spMkLst>
          </pc:spChg>
          <pc:spChg chg="mod">
            <ac:chgData name="Kevin Nihbe" userId="57049113-ed1f-4dca-b4a6-34ce44ea4522" providerId="ADAL" clId="{A0231DF3-EB3F-403D-94DF-4471ECABB480}" dt="2024-12-05T17:08:31.048" v="764"/>
            <ac:spMkLst>
              <pc:docMk/>
              <pc:sldMasterMk cId="0" sldId="2147483662"/>
              <pc:sldLayoutMk cId="0" sldId="2147483667"/>
              <ac:spMk id="33" creationId="{CD863D97-22AA-C8FD-8963-DB7BEC88E1F7}"/>
            </ac:spMkLst>
          </pc:spChg>
          <pc:spChg chg="mod">
            <ac:chgData name="Kevin Nihbe" userId="57049113-ed1f-4dca-b4a6-34ce44ea4522" providerId="ADAL" clId="{A0231DF3-EB3F-403D-94DF-4471ECABB480}" dt="2024-12-05T17:08:31.048" v="764"/>
            <ac:spMkLst>
              <pc:docMk/>
              <pc:sldMasterMk cId="0" sldId="2147483662"/>
              <pc:sldLayoutMk cId="0" sldId="2147483667"/>
              <ac:spMk id="34" creationId="{9D45C58E-C427-5518-2BFC-99BCDC7A07A6}"/>
            </ac:spMkLst>
          </pc:spChg>
          <pc:grpChg chg="add mod">
            <ac:chgData name="Kevin Nihbe" userId="57049113-ed1f-4dca-b4a6-34ce44ea4522" providerId="ADAL" clId="{A0231DF3-EB3F-403D-94DF-4471ECABB480}" dt="2024-12-05T17:06:51.833" v="750"/>
            <ac:grpSpMkLst>
              <pc:docMk/>
              <pc:sldMasterMk cId="0" sldId="2147483662"/>
              <pc:sldLayoutMk cId="0" sldId="2147483667"/>
              <ac:grpSpMk id="2" creationId="{4E80439F-7060-71B4-8CC8-7661EE3C5F2D}"/>
            </ac:grpSpMkLst>
          </pc:grpChg>
          <pc:grpChg chg="mod">
            <ac:chgData name="Kevin Nihbe" userId="57049113-ed1f-4dca-b4a6-34ce44ea4522" providerId="ADAL" clId="{A0231DF3-EB3F-403D-94DF-4471ECABB480}" dt="2024-12-05T17:06:51.833" v="750"/>
            <ac:grpSpMkLst>
              <pc:docMk/>
              <pc:sldMasterMk cId="0" sldId="2147483662"/>
              <pc:sldLayoutMk cId="0" sldId="2147483667"/>
              <ac:grpSpMk id="3" creationId="{B4A02737-6999-7096-B0F4-00FE8FDEEA06}"/>
            </ac:grpSpMkLst>
          </pc:grpChg>
          <pc:grpChg chg="add del mod">
            <ac:chgData name="Kevin Nihbe" userId="57049113-ed1f-4dca-b4a6-34ce44ea4522" providerId="ADAL" clId="{A0231DF3-EB3F-403D-94DF-4471ECABB480}" dt="2024-12-05T17:08:30.625" v="763" actId="478"/>
            <ac:grpSpMkLst>
              <pc:docMk/>
              <pc:sldMasterMk cId="0" sldId="2147483662"/>
              <pc:sldLayoutMk cId="0" sldId="2147483667"/>
              <ac:grpSpMk id="13" creationId="{6DFC30BD-FDB8-D106-376B-99673016277D}"/>
            </ac:grpSpMkLst>
          </pc:grpChg>
          <pc:grpChg chg="mod">
            <ac:chgData name="Kevin Nihbe" userId="57049113-ed1f-4dca-b4a6-34ce44ea4522" providerId="ADAL" clId="{A0231DF3-EB3F-403D-94DF-4471ECABB480}" dt="2024-12-05T17:06:55.677" v="752"/>
            <ac:grpSpMkLst>
              <pc:docMk/>
              <pc:sldMasterMk cId="0" sldId="2147483662"/>
              <pc:sldLayoutMk cId="0" sldId="2147483667"/>
              <ac:grpSpMk id="14" creationId="{A0E3249E-797F-D723-3779-914BBD313D96}"/>
            </ac:grpSpMkLst>
          </pc:grpChg>
          <pc:grpChg chg="add del mod">
            <ac:chgData name="Kevin Nihbe" userId="57049113-ed1f-4dca-b4a6-34ce44ea4522" providerId="ADAL" clId="{A0231DF3-EB3F-403D-94DF-4471ECABB480}" dt="2024-12-05T17:12:10.954" v="801" actId="478"/>
            <ac:grpSpMkLst>
              <pc:docMk/>
              <pc:sldMasterMk cId="0" sldId="2147483662"/>
              <pc:sldLayoutMk cId="0" sldId="2147483667"/>
              <ac:grpSpMk id="24" creationId="{C4417F6A-99E8-BD8D-F6D1-C7536542305A}"/>
            </ac:grpSpMkLst>
          </pc:grpChg>
          <pc:grpChg chg="mod">
            <ac:chgData name="Kevin Nihbe" userId="57049113-ed1f-4dca-b4a6-34ce44ea4522" providerId="ADAL" clId="{A0231DF3-EB3F-403D-94DF-4471ECABB480}" dt="2024-12-05T17:08:31.048" v="764"/>
            <ac:grpSpMkLst>
              <pc:docMk/>
              <pc:sldMasterMk cId="0" sldId="2147483662"/>
              <pc:sldLayoutMk cId="0" sldId="2147483667"/>
              <ac:grpSpMk id="25" creationId="{AE63F0D2-C019-33DD-354C-E43C4810479D}"/>
            </ac:grpSpMkLst>
          </pc:grpChg>
          <pc:picChg chg="add mod">
            <ac:chgData name="Kevin Nihbe" userId="57049113-ed1f-4dca-b4a6-34ce44ea4522" providerId="ADAL" clId="{A0231DF3-EB3F-403D-94DF-4471ECABB480}" dt="2024-12-05T17:12:11.381" v="802"/>
            <ac:picMkLst>
              <pc:docMk/>
              <pc:sldMasterMk cId="0" sldId="2147483662"/>
              <pc:sldLayoutMk cId="0" sldId="2147483667"/>
              <ac:picMk id="35" creationId="{8426F693-44E6-514C-3B81-C87E88D2101A}"/>
            </ac:picMkLst>
          </pc:picChg>
          <pc:picChg chg="del">
            <ac:chgData name="Kevin Nihbe" userId="57049113-ed1f-4dca-b4a6-34ce44ea4522" providerId="ADAL" clId="{A0231DF3-EB3F-403D-94DF-4471ECABB480}" dt="2024-12-05T17:06:55.230" v="751" actId="478"/>
            <ac:picMkLst>
              <pc:docMk/>
              <pc:sldMasterMk cId="0" sldId="2147483662"/>
              <pc:sldLayoutMk cId="0" sldId="2147483667"/>
              <ac:picMk id="120" creationId="{00000000-0000-0000-0000-000000000000}"/>
            </ac:picMkLst>
          </pc:picChg>
          <pc:picChg chg="del">
            <ac:chgData name="Kevin Nihbe" userId="57049113-ed1f-4dca-b4a6-34ce44ea4522" providerId="ADAL" clId="{A0231DF3-EB3F-403D-94DF-4471ECABB480}" dt="2024-12-05T17:06:51.382" v="749" actId="478"/>
            <ac:picMkLst>
              <pc:docMk/>
              <pc:sldMasterMk cId="0" sldId="2147483662"/>
              <pc:sldLayoutMk cId="0" sldId="2147483667"/>
              <ac:picMk id="121" creationId="{00000000-0000-0000-0000-000000000000}"/>
            </ac:picMkLst>
          </pc:picChg>
        </pc:sldLayoutChg>
        <pc:sldLayoutChg chg="addSp delSp modSp mod">
          <pc:chgData name="Kevin Nihbe" userId="57049113-ed1f-4dca-b4a6-34ce44ea4522" providerId="ADAL" clId="{A0231DF3-EB3F-403D-94DF-4471ECABB480}" dt="2024-12-05T17:12:15.137" v="804"/>
          <pc:sldLayoutMkLst>
            <pc:docMk/>
            <pc:sldMasterMk cId="0" sldId="2147483662"/>
            <pc:sldLayoutMk cId="0" sldId="2147483669"/>
          </pc:sldLayoutMkLst>
          <pc:spChg chg="mod">
            <ac:chgData name="Kevin Nihbe" userId="57049113-ed1f-4dca-b4a6-34ce44ea4522" providerId="ADAL" clId="{A0231DF3-EB3F-403D-94DF-4471ECABB480}" dt="2024-12-05T17:06:59.972" v="754"/>
            <ac:spMkLst>
              <pc:docMk/>
              <pc:sldMasterMk cId="0" sldId="2147483662"/>
              <pc:sldLayoutMk cId="0" sldId="2147483669"/>
              <ac:spMk id="4" creationId="{17378204-2D07-0EBD-573F-3CC3A8E66DE2}"/>
            </ac:spMkLst>
          </pc:spChg>
          <pc:spChg chg="mod">
            <ac:chgData name="Kevin Nihbe" userId="57049113-ed1f-4dca-b4a6-34ce44ea4522" providerId="ADAL" clId="{A0231DF3-EB3F-403D-94DF-4471ECABB480}" dt="2024-12-05T17:06:59.972" v="754"/>
            <ac:spMkLst>
              <pc:docMk/>
              <pc:sldMasterMk cId="0" sldId="2147483662"/>
              <pc:sldLayoutMk cId="0" sldId="2147483669"/>
              <ac:spMk id="5" creationId="{CCB15250-529E-220B-25B5-901F05493F22}"/>
            </ac:spMkLst>
          </pc:spChg>
          <pc:spChg chg="mod">
            <ac:chgData name="Kevin Nihbe" userId="57049113-ed1f-4dca-b4a6-34ce44ea4522" providerId="ADAL" clId="{A0231DF3-EB3F-403D-94DF-4471ECABB480}" dt="2024-12-05T17:06:59.972" v="754"/>
            <ac:spMkLst>
              <pc:docMk/>
              <pc:sldMasterMk cId="0" sldId="2147483662"/>
              <pc:sldLayoutMk cId="0" sldId="2147483669"/>
              <ac:spMk id="6" creationId="{C00BBDF7-95FD-16E4-93D7-7E263E7FF310}"/>
            </ac:spMkLst>
          </pc:spChg>
          <pc:spChg chg="mod">
            <ac:chgData name="Kevin Nihbe" userId="57049113-ed1f-4dca-b4a6-34ce44ea4522" providerId="ADAL" clId="{A0231DF3-EB3F-403D-94DF-4471ECABB480}" dt="2024-12-05T17:06:59.972" v="754"/>
            <ac:spMkLst>
              <pc:docMk/>
              <pc:sldMasterMk cId="0" sldId="2147483662"/>
              <pc:sldLayoutMk cId="0" sldId="2147483669"/>
              <ac:spMk id="7" creationId="{A469A950-62CB-63B3-2078-AB05B878BAEC}"/>
            </ac:spMkLst>
          </pc:spChg>
          <pc:spChg chg="mod">
            <ac:chgData name="Kevin Nihbe" userId="57049113-ed1f-4dca-b4a6-34ce44ea4522" providerId="ADAL" clId="{A0231DF3-EB3F-403D-94DF-4471ECABB480}" dt="2024-12-05T17:06:59.972" v="754"/>
            <ac:spMkLst>
              <pc:docMk/>
              <pc:sldMasterMk cId="0" sldId="2147483662"/>
              <pc:sldLayoutMk cId="0" sldId="2147483669"/>
              <ac:spMk id="8" creationId="{6E766CD0-19E2-EDCF-9670-A48CF556949A}"/>
            </ac:spMkLst>
          </pc:spChg>
          <pc:spChg chg="mod">
            <ac:chgData name="Kevin Nihbe" userId="57049113-ed1f-4dca-b4a6-34ce44ea4522" providerId="ADAL" clId="{A0231DF3-EB3F-403D-94DF-4471ECABB480}" dt="2024-12-05T17:06:59.972" v="754"/>
            <ac:spMkLst>
              <pc:docMk/>
              <pc:sldMasterMk cId="0" sldId="2147483662"/>
              <pc:sldLayoutMk cId="0" sldId="2147483669"/>
              <ac:spMk id="9" creationId="{EEEDF494-54E2-9D0C-468F-D65B10B21D46}"/>
            </ac:spMkLst>
          </pc:spChg>
          <pc:spChg chg="mod">
            <ac:chgData name="Kevin Nihbe" userId="57049113-ed1f-4dca-b4a6-34ce44ea4522" providerId="ADAL" clId="{A0231DF3-EB3F-403D-94DF-4471ECABB480}" dt="2024-12-05T17:06:59.972" v="754"/>
            <ac:spMkLst>
              <pc:docMk/>
              <pc:sldMasterMk cId="0" sldId="2147483662"/>
              <pc:sldLayoutMk cId="0" sldId="2147483669"/>
              <ac:spMk id="10" creationId="{A8992B13-446E-6ACD-A14A-903D64558AB2}"/>
            </ac:spMkLst>
          </pc:spChg>
          <pc:spChg chg="mod">
            <ac:chgData name="Kevin Nihbe" userId="57049113-ed1f-4dca-b4a6-34ce44ea4522" providerId="ADAL" clId="{A0231DF3-EB3F-403D-94DF-4471ECABB480}" dt="2024-12-05T17:06:59.972" v="754"/>
            <ac:spMkLst>
              <pc:docMk/>
              <pc:sldMasterMk cId="0" sldId="2147483662"/>
              <pc:sldLayoutMk cId="0" sldId="2147483669"/>
              <ac:spMk id="11" creationId="{53237CAD-016C-F450-AB71-1DC4849312FE}"/>
            </ac:spMkLst>
          </pc:spChg>
          <pc:spChg chg="mod">
            <ac:chgData name="Kevin Nihbe" userId="57049113-ed1f-4dca-b4a6-34ce44ea4522" providerId="ADAL" clId="{A0231DF3-EB3F-403D-94DF-4471ECABB480}" dt="2024-12-05T17:06:59.972" v="754"/>
            <ac:spMkLst>
              <pc:docMk/>
              <pc:sldMasterMk cId="0" sldId="2147483662"/>
              <pc:sldLayoutMk cId="0" sldId="2147483669"/>
              <ac:spMk id="12" creationId="{41EC2556-E2A6-FD4E-1779-3B9CC77307EA}"/>
            </ac:spMkLst>
          </pc:spChg>
          <pc:spChg chg="mod">
            <ac:chgData name="Kevin Nihbe" userId="57049113-ed1f-4dca-b4a6-34ce44ea4522" providerId="ADAL" clId="{A0231DF3-EB3F-403D-94DF-4471ECABB480}" dt="2024-12-05T17:08:39.966" v="766"/>
            <ac:spMkLst>
              <pc:docMk/>
              <pc:sldMasterMk cId="0" sldId="2147483662"/>
              <pc:sldLayoutMk cId="0" sldId="2147483669"/>
              <ac:spMk id="15" creationId="{902E7362-6D72-23DD-CA2D-43802B870E94}"/>
            </ac:spMkLst>
          </pc:spChg>
          <pc:spChg chg="mod">
            <ac:chgData name="Kevin Nihbe" userId="57049113-ed1f-4dca-b4a6-34ce44ea4522" providerId="ADAL" clId="{A0231DF3-EB3F-403D-94DF-4471ECABB480}" dt="2024-12-05T17:08:39.966" v="766"/>
            <ac:spMkLst>
              <pc:docMk/>
              <pc:sldMasterMk cId="0" sldId="2147483662"/>
              <pc:sldLayoutMk cId="0" sldId="2147483669"/>
              <ac:spMk id="16" creationId="{44C4828D-3A18-4F35-4402-DA6D91DB203B}"/>
            </ac:spMkLst>
          </pc:spChg>
          <pc:spChg chg="mod">
            <ac:chgData name="Kevin Nihbe" userId="57049113-ed1f-4dca-b4a6-34ce44ea4522" providerId="ADAL" clId="{A0231DF3-EB3F-403D-94DF-4471ECABB480}" dt="2024-12-05T17:08:39.966" v="766"/>
            <ac:spMkLst>
              <pc:docMk/>
              <pc:sldMasterMk cId="0" sldId="2147483662"/>
              <pc:sldLayoutMk cId="0" sldId="2147483669"/>
              <ac:spMk id="17" creationId="{BD951308-2572-31D0-908F-B44AE5BC4E8C}"/>
            </ac:spMkLst>
          </pc:spChg>
          <pc:spChg chg="mod">
            <ac:chgData name="Kevin Nihbe" userId="57049113-ed1f-4dca-b4a6-34ce44ea4522" providerId="ADAL" clId="{A0231DF3-EB3F-403D-94DF-4471ECABB480}" dt="2024-12-05T17:08:39.966" v="766"/>
            <ac:spMkLst>
              <pc:docMk/>
              <pc:sldMasterMk cId="0" sldId="2147483662"/>
              <pc:sldLayoutMk cId="0" sldId="2147483669"/>
              <ac:spMk id="18" creationId="{F89D07FA-07AA-15BC-06D5-C58A4055F729}"/>
            </ac:spMkLst>
          </pc:spChg>
          <pc:spChg chg="mod">
            <ac:chgData name="Kevin Nihbe" userId="57049113-ed1f-4dca-b4a6-34ce44ea4522" providerId="ADAL" clId="{A0231DF3-EB3F-403D-94DF-4471ECABB480}" dt="2024-12-05T17:08:39.966" v="766"/>
            <ac:spMkLst>
              <pc:docMk/>
              <pc:sldMasterMk cId="0" sldId="2147483662"/>
              <pc:sldLayoutMk cId="0" sldId="2147483669"/>
              <ac:spMk id="19" creationId="{27FBCD31-3AA7-977B-1DAF-87E64E709960}"/>
            </ac:spMkLst>
          </pc:spChg>
          <pc:spChg chg="mod">
            <ac:chgData name="Kevin Nihbe" userId="57049113-ed1f-4dca-b4a6-34ce44ea4522" providerId="ADAL" clId="{A0231DF3-EB3F-403D-94DF-4471ECABB480}" dt="2024-12-05T17:08:39.966" v="766"/>
            <ac:spMkLst>
              <pc:docMk/>
              <pc:sldMasterMk cId="0" sldId="2147483662"/>
              <pc:sldLayoutMk cId="0" sldId="2147483669"/>
              <ac:spMk id="20" creationId="{A4FF61B7-E09E-C4D9-F3AC-ED78C9DF07BA}"/>
            </ac:spMkLst>
          </pc:spChg>
          <pc:spChg chg="mod">
            <ac:chgData name="Kevin Nihbe" userId="57049113-ed1f-4dca-b4a6-34ce44ea4522" providerId="ADAL" clId="{A0231DF3-EB3F-403D-94DF-4471ECABB480}" dt="2024-12-05T17:08:39.966" v="766"/>
            <ac:spMkLst>
              <pc:docMk/>
              <pc:sldMasterMk cId="0" sldId="2147483662"/>
              <pc:sldLayoutMk cId="0" sldId="2147483669"/>
              <ac:spMk id="21" creationId="{21AB25C4-F12A-F88B-6AA8-181972C250E4}"/>
            </ac:spMkLst>
          </pc:spChg>
          <pc:spChg chg="mod">
            <ac:chgData name="Kevin Nihbe" userId="57049113-ed1f-4dca-b4a6-34ce44ea4522" providerId="ADAL" clId="{A0231DF3-EB3F-403D-94DF-4471ECABB480}" dt="2024-12-05T17:08:39.966" v="766"/>
            <ac:spMkLst>
              <pc:docMk/>
              <pc:sldMasterMk cId="0" sldId="2147483662"/>
              <pc:sldLayoutMk cId="0" sldId="2147483669"/>
              <ac:spMk id="22" creationId="{FA1E66BE-42DD-1869-22BA-B4715C5A1A50}"/>
            </ac:spMkLst>
          </pc:spChg>
          <pc:spChg chg="mod">
            <ac:chgData name="Kevin Nihbe" userId="57049113-ed1f-4dca-b4a6-34ce44ea4522" providerId="ADAL" clId="{A0231DF3-EB3F-403D-94DF-4471ECABB480}" dt="2024-12-05T17:08:39.966" v="766"/>
            <ac:spMkLst>
              <pc:docMk/>
              <pc:sldMasterMk cId="0" sldId="2147483662"/>
              <pc:sldLayoutMk cId="0" sldId="2147483669"/>
              <ac:spMk id="23" creationId="{CE20B48F-5F25-0E2A-3DAA-EEC918E331B7}"/>
            </ac:spMkLst>
          </pc:spChg>
          <pc:grpChg chg="add del mod">
            <ac:chgData name="Kevin Nihbe" userId="57049113-ed1f-4dca-b4a6-34ce44ea4522" providerId="ADAL" clId="{A0231DF3-EB3F-403D-94DF-4471ECABB480}" dt="2024-12-05T17:08:39.600" v="765" actId="478"/>
            <ac:grpSpMkLst>
              <pc:docMk/>
              <pc:sldMasterMk cId="0" sldId="2147483662"/>
              <pc:sldLayoutMk cId="0" sldId="2147483669"/>
              <ac:grpSpMk id="2" creationId="{7344C26F-AAFB-52CA-49BB-A7EE1A5E1CF7}"/>
            </ac:grpSpMkLst>
          </pc:grpChg>
          <pc:grpChg chg="mod">
            <ac:chgData name="Kevin Nihbe" userId="57049113-ed1f-4dca-b4a6-34ce44ea4522" providerId="ADAL" clId="{A0231DF3-EB3F-403D-94DF-4471ECABB480}" dt="2024-12-05T17:06:59.972" v="754"/>
            <ac:grpSpMkLst>
              <pc:docMk/>
              <pc:sldMasterMk cId="0" sldId="2147483662"/>
              <pc:sldLayoutMk cId="0" sldId="2147483669"/>
              <ac:grpSpMk id="3" creationId="{4ECB045B-08BA-E890-8EB0-996CEE8CF9D3}"/>
            </ac:grpSpMkLst>
          </pc:grpChg>
          <pc:grpChg chg="add del mod">
            <ac:chgData name="Kevin Nihbe" userId="57049113-ed1f-4dca-b4a6-34ce44ea4522" providerId="ADAL" clId="{A0231DF3-EB3F-403D-94DF-4471ECABB480}" dt="2024-12-05T17:12:14.712" v="803" actId="478"/>
            <ac:grpSpMkLst>
              <pc:docMk/>
              <pc:sldMasterMk cId="0" sldId="2147483662"/>
              <pc:sldLayoutMk cId="0" sldId="2147483669"/>
              <ac:grpSpMk id="13" creationId="{28D0AD04-FF85-E066-03C5-F758826AD8F0}"/>
            </ac:grpSpMkLst>
          </pc:grpChg>
          <pc:grpChg chg="mod">
            <ac:chgData name="Kevin Nihbe" userId="57049113-ed1f-4dca-b4a6-34ce44ea4522" providerId="ADAL" clId="{A0231DF3-EB3F-403D-94DF-4471ECABB480}" dt="2024-12-05T17:08:39.966" v="766"/>
            <ac:grpSpMkLst>
              <pc:docMk/>
              <pc:sldMasterMk cId="0" sldId="2147483662"/>
              <pc:sldLayoutMk cId="0" sldId="2147483669"/>
              <ac:grpSpMk id="14" creationId="{571C0567-0A96-AA7F-22B5-12B52C3E45A7}"/>
            </ac:grpSpMkLst>
          </pc:grpChg>
          <pc:picChg chg="add mod">
            <ac:chgData name="Kevin Nihbe" userId="57049113-ed1f-4dca-b4a6-34ce44ea4522" providerId="ADAL" clId="{A0231DF3-EB3F-403D-94DF-4471ECABB480}" dt="2024-12-05T17:12:15.137" v="804"/>
            <ac:picMkLst>
              <pc:docMk/>
              <pc:sldMasterMk cId="0" sldId="2147483662"/>
              <pc:sldLayoutMk cId="0" sldId="2147483669"/>
              <ac:picMk id="24" creationId="{99D39636-27B8-97DB-2801-3748790E2F20}"/>
            </ac:picMkLst>
          </pc:picChg>
          <pc:picChg chg="del">
            <ac:chgData name="Kevin Nihbe" userId="57049113-ed1f-4dca-b4a6-34ce44ea4522" providerId="ADAL" clId="{A0231DF3-EB3F-403D-94DF-4471ECABB480}" dt="2024-12-05T17:06:59.362" v="753" actId="478"/>
            <ac:picMkLst>
              <pc:docMk/>
              <pc:sldMasterMk cId="0" sldId="2147483662"/>
              <pc:sldLayoutMk cId="0" sldId="2147483669"/>
              <ac:picMk id="139" creationId="{00000000-0000-0000-0000-000000000000}"/>
            </ac:picMkLst>
          </pc:picChg>
        </pc:sldLayoutChg>
        <pc:sldLayoutChg chg="addSp delSp modSp mod">
          <pc:chgData name="Kevin Nihbe" userId="57049113-ed1f-4dca-b4a6-34ce44ea4522" providerId="ADAL" clId="{A0231DF3-EB3F-403D-94DF-4471ECABB480}" dt="2024-12-05T17:12:19.868" v="806"/>
          <pc:sldLayoutMkLst>
            <pc:docMk/>
            <pc:sldMasterMk cId="0" sldId="2147483662"/>
            <pc:sldLayoutMk cId="0" sldId="2147483671"/>
          </pc:sldLayoutMkLst>
          <pc:spChg chg="mod">
            <ac:chgData name="Kevin Nihbe" userId="57049113-ed1f-4dca-b4a6-34ce44ea4522" providerId="ADAL" clId="{A0231DF3-EB3F-403D-94DF-4471ECABB480}" dt="2024-12-05T17:07:04.893" v="756"/>
            <ac:spMkLst>
              <pc:docMk/>
              <pc:sldMasterMk cId="0" sldId="2147483662"/>
              <pc:sldLayoutMk cId="0" sldId="2147483671"/>
              <ac:spMk id="4" creationId="{C0BD71A2-504D-6B19-7FBA-87B1F50A6413}"/>
            </ac:spMkLst>
          </pc:spChg>
          <pc:spChg chg="mod">
            <ac:chgData name="Kevin Nihbe" userId="57049113-ed1f-4dca-b4a6-34ce44ea4522" providerId="ADAL" clId="{A0231DF3-EB3F-403D-94DF-4471ECABB480}" dt="2024-12-05T17:07:04.893" v="756"/>
            <ac:spMkLst>
              <pc:docMk/>
              <pc:sldMasterMk cId="0" sldId="2147483662"/>
              <pc:sldLayoutMk cId="0" sldId="2147483671"/>
              <ac:spMk id="5" creationId="{881AC06F-7566-5CAB-6289-F74D1D57D714}"/>
            </ac:spMkLst>
          </pc:spChg>
          <pc:spChg chg="mod">
            <ac:chgData name="Kevin Nihbe" userId="57049113-ed1f-4dca-b4a6-34ce44ea4522" providerId="ADAL" clId="{A0231DF3-EB3F-403D-94DF-4471ECABB480}" dt="2024-12-05T17:07:04.893" v="756"/>
            <ac:spMkLst>
              <pc:docMk/>
              <pc:sldMasterMk cId="0" sldId="2147483662"/>
              <pc:sldLayoutMk cId="0" sldId="2147483671"/>
              <ac:spMk id="6" creationId="{775FEE10-64E1-912E-69B2-7AEBE9D23CC4}"/>
            </ac:spMkLst>
          </pc:spChg>
          <pc:spChg chg="mod">
            <ac:chgData name="Kevin Nihbe" userId="57049113-ed1f-4dca-b4a6-34ce44ea4522" providerId="ADAL" clId="{A0231DF3-EB3F-403D-94DF-4471ECABB480}" dt="2024-12-05T17:07:04.893" v="756"/>
            <ac:spMkLst>
              <pc:docMk/>
              <pc:sldMasterMk cId="0" sldId="2147483662"/>
              <pc:sldLayoutMk cId="0" sldId="2147483671"/>
              <ac:spMk id="7" creationId="{B5FC2ECB-618D-B083-0C65-F07CC914F004}"/>
            </ac:spMkLst>
          </pc:spChg>
          <pc:spChg chg="mod">
            <ac:chgData name="Kevin Nihbe" userId="57049113-ed1f-4dca-b4a6-34ce44ea4522" providerId="ADAL" clId="{A0231DF3-EB3F-403D-94DF-4471ECABB480}" dt="2024-12-05T17:07:04.893" v="756"/>
            <ac:spMkLst>
              <pc:docMk/>
              <pc:sldMasterMk cId="0" sldId="2147483662"/>
              <pc:sldLayoutMk cId="0" sldId="2147483671"/>
              <ac:spMk id="8" creationId="{440A685E-7C5F-0B5B-6795-8E4A9FA97603}"/>
            </ac:spMkLst>
          </pc:spChg>
          <pc:spChg chg="mod">
            <ac:chgData name="Kevin Nihbe" userId="57049113-ed1f-4dca-b4a6-34ce44ea4522" providerId="ADAL" clId="{A0231DF3-EB3F-403D-94DF-4471ECABB480}" dt="2024-12-05T17:07:04.893" v="756"/>
            <ac:spMkLst>
              <pc:docMk/>
              <pc:sldMasterMk cId="0" sldId="2147483662"/>
              <pc:sldLayoutMk cId="0" sldId="2147483671"/>
              <ac:spMk id="9" creationId="{C59071E8-0159-7388-9224-1B2936218CFE}"/>
            </ac:spMkLst>
          </pc:spChg>
          <pc:spChg chg="mod">
            <ac:chgData name="Kevin Nihbe" userId="57049113-ed1f-4dca-b4a6-34ce44ea4522" providerId="ADAL" clId="{A0231DF3-EB3F-403D-94DF-4471ECABB480}" dt="2024-12-05T17:07:04.893" v="756"/>
            <ac:spMkLst>
              <pc:docMk/>
              <pc:sldMasterMk cId="0" sldId="2147483662"/>
              <pc:sldLayoutMk cId="0" sldId="2147483671"/>
              <ac:spMk id="10" creationId="{A6ECE3F8-F9B7-759F-674E-AD84EC31BB2E}"/>
            </ac:spMkLst>
          </pc:spChg>
          <pc:spChg chg="mod">
            <ac:chgData name="Kevin Nihbe" userId="57049113-ed1f-4dca-b4a6-34ce44ea4522" providerId="ADAL" clId="{A0231DF3-EB3F-403D-94DF-4471ECABB480}" dt="2024-12-05T17:07:04.893" v="756"/>
            <ac:spMkLst>
              <pc:docMk/>
              <pc:sldMasterMk cId="0" sldId="2147483662"/>
              <pc:sldLayoutMk cId="0" sldId="2147483671"/>
              <ac:spMk id="11" creationId="{F70BCB4B-2D86-E516-E668-2C4589FEC732}"/>
            </ac:spMkLst>
          </pc:spChg>
          <pc:spChg chg="mod">
            <ac:chgData name="Kevin Nihbe" userId="57049113-ed1f-4dca-b4a6-34ce44ea4522" providerId="ADAL" clId="{A0231DF3-EB3F-403D-94DF-4471ECABB480}" dt="2024-12-05T17:07:04.893" v="756"/>
            <ac:spMkLst>
              <pc:docMk/>
              <pc:sldMasterMk cId="0" sldId="2147483662"/>
              <pc:sldLayoutMk cId="0" sldId="2147483671"/>
              <ac:spMk id="12" creationId="{92817045-3846-1F56-ED61-610230196D8C}"/>
            </ac:spMkLst>
          </pc:spChg>
          <pc:spChg chg="mod">
            <ac:chgData name="Kevin Nihbe" userId="57049113-ed1f-4dca-b4a6-34ce44ea4522" providerId="ADAL" clId="{A0231DF3-EB3F-403D-94DF-4471ECABB480}" dt="2024-12-05T17:08:44.908" v="768"/>
            <ac:spMkLst>
              <pc:docMk/>
              <pc:sldMasterMk cId="0" sldId="2147483662"/>
              <pc:sldLayoutMk cId="0" sldId="2147483671"/>
              <ac:spMk id="15" creationId="{80FF9179-0305-D75A-618F-FE9E444766B3}"/>
            </ac:spMkLst>
          </pc:spChg>
          <pc:spChg chg="mod">
            <ac:chgData name="Kevin Nihbe" userId="57049113-ed1f-4dca-b4a6-34ce44ea4522" providerId="ADAL" clId="{A0231DF3-EB3F-403D-94DF-4471ECABB480}" dt="2024-12-05T17:09:39.077" v="769" actId="14100"/>
            <ac:spMkLst>
              <pc:docMk/>
              <pc:sldMasterMk cId="0" sldId="2147483662"/>
              <pc:sldLayoutMk cId="0" sldId="2147483671"/>
              <ac:spMk id="16" creationId="{29514A00-00EB-6E79-AEE5-96B16F8C40EE}"/>
            </ac:spMkLst>
          </pc:spChg>
          <pc:spChg chg="mod">
            <ac:chgData name="Kevin Nihbe" userId="57049113-ed1f-4dca-b4a6-34ce44ea4522" providerId="ADAL" clId="{A0231DF3-EB3F-403D-94DF-4471ECABB480}" dt="2024-12-05T17:08:44.908" v="768"/>
            <ac:spMkLst>
              <pc:docMk/>
              <pc:sldMasterMk cId="0" sldId="2147483662"/>
              <pc:sldLayoutMk cId="0" sldId="2147483671"/>
              <ac:spMk id="17" creationId="{CA34A895-3EE9-FF3E-6E99-ECBFEA0C8F76}"/>
            </ac:spMkLst>
          </pc:spChg>
          <pc:spChg chg="mod">
            <ac:chgData name="Kevin Nihbe" userId="57049113-ed1f-4dca-b4a6-34ce44ea4522" providerId="ADAL" clId="{A0231DF3-EB3F-403D-94DF-4471ECABB480}" dt="2024-12-05T17:08:44.908" v="768"/>
            <ac:spMkLst>
              <pc:docMk/>
              <pc:sldMasterMk cId="0" sldId="2147483662"/>
              <pc:sldLayoutMk cId="0" sldId="2147483671"/>
              <ac:spMk id="18" creationId="{81542D16-BBAC-0D51-06F0-1CEA1C76BF8C}"/>
            </ac:spMkLst>
          </pc:spChg>
          <pc:spChg chg="mod">
            <ac:chgData name="Kevin Nihbe" userId="57049113-ed1f-4dca-b4a6-34ce44ea4522" providerId="ADAL" clId="{A0231DF3-EB3F-403D-94DF-4471ECABB480}" dt="2024-12-05T17:08:44.908" v="768"/>
            <ac:spMkLst>
              <pc:docMk/>
              <pc:sldMasterMk cId="0" sldId="2147483662"/>
              <pc:sldLayoutMk cId="0" sldId="2147483671"/>
              <ac:spMk id="19" creationId="{AE7AB21A-EE73-6A3B-88D9-D006459FFFE0}"/>
            </ac:spMkLst>
          </pc:spChg>
          <pc:spChg chg="mod">
            <ac:chgData name="Kevin Nihbe" userId="57049113-ed1f-4dca-b4a6-34ce44ea4522" providerId="ADAL" clId="{A0231DF3-EB3F-403D-94DF-4471ECABB480}" dt="2024-12-05T17:08:44.908" v="768"/>
            <ac:spMkLst>
              <pc:docMk/>
              <pc:sldMasterMk cId="0" sldId="2147483662"/>
              <pc:sldLayoutMk cId="0" sldId="2147483671"/>
              <ac:spMk id="20" creationId="{186857F0-7AAC-6B27-3C7C-9D805B39C032}"/>
            </ac:spMkLst>
          </pc:spChg>
          <pc:spChg chg="mod">
            <ac:chgData name="Kevin Nihbe" userId="57049113-ed1f-4dca-b4a6-34ce44ea4522" providerId="ADAL" clId="{A0231DF3-EB3F-403D-94DF-4471ECABB480}" dt="2024-12-05T17:08:44.908" v="768"/>
            <ac:spMkLst>
              <pc:docMk/>
              <pc:sldMasterMk cId="0" sldId="2147483662"/>
              <pc:sldLayoutMk cId="0" sldId="2147483671"/>
              <ac:spMk id="21" creationId="{FBC70E74-D338-2E2A-7CB4-C454BF3D423B}"/>
            </ac:spMkLst>
          </pc:spChg>
          <pc:spChg chg="mod">
            <ac:chgData name="Kevin Nihbe" userId="57049113-ed1f-4dca-b4a6-34ce44ea4522" providerId="ADAL" clId="{A0231DF3-EB3F-403D-94DF-4471ECABB480}" dt="2024-12-05T17:08:44.908" v="768"/>
            <ac:spMkLst>
              <pc:docMk/>
              <pc:sldMasterMk cId="0" sldId="2147483662"/>
              <pc:sldLayoutMk cId="0" sldId="2147483671"/>
              <ac:spMk id="22" creationId="{3478EEB8-5C1C-FB6A-3B37-6B639F933487}"/>
            </ac:spMkLst>
          </pc:spChg>
          <pc:spChg chg="mod">
            <ac:chgData name="Kevin Nihbe" userId="57049113-ed1f-4dca-b4a6-34ce44ea4522" providerId="ADAL" clId="{A0231DF3-EB3F-403D-94DF-4471ECABB480}" dt="2024-12-05T17:08:44.908" v="768"/>
            <ac:spMkLst>
              <pc:docMk/>
              <pc:sldMasterMk cId="0" sldId="2147483662"/>
              <pc:sldLayoutMk cId="0" sldId="2147483671"/>
              <ac:spMk id="23" creationId="{5C638FC2-5D44-4A32-7BE6-B9F17C472E51}"/>
            </ac:spMkLst>
          </pc:spChg>
          <pc:grpChg chg="add del mod">
            <ac:chgData name="Kevin Nihbe" userId="57049113-ed1f-4dca-b4a6-34ce44ea4522" providerId="ADAL" clId="{A0231DF3-EB3F-403D-94DF-4471ECABB480}" dt="2024-12-05T17:08:44.602" v="767" actId="478"/>
            <ac:grpSpMkLst>
              <pc:docMk/>
              <pc:sldMasterMk cId="0" sldId="2147483662"/>
              <pc:sldLayoutMk cId="0" sldId="2147483671"/>
              <ac:grpSpMk id="2" creationId="{7F05D4DE-CEE2-AE4C-6C79-1E1E87555323}"/>
            </ac:grpSpMkLst>
          </pc:grpChg>
          <pc:grpChg chg="mod">
            <ac:chgData name="Kevin Nihbe" userId="57049113-ed1f-4dca-b4a6-34ce44ea4522" providerId="ADAL" clId="{A0231DF3-EB3F-403D-94DF-4471ECABB480}" dt="2024-12-05T17:07:04.893" v="756"/>
            <ac:grpSpMkLst>
              <pc:docMk/>
              <pc:sldMasterMk cId="0" sldId="2147483662"/>
              <pc:sldLayoutMk cId="0" sldId="2147483671"/>
              <ac:grpSpMk id="3" creationId="{15A8FBA1-9A11-1303-FA11-27477ECA6E48}"/>
            </ac:grpSpMkLst>
          </pc:grpChg>
          <pc:grpChg chg="add del mod">
            <ac:chgData name="Kevin Nihbe" userId="57049113-ed1f-4dca-b4a6-34ce44ea4522" providerId="ADAL" clId="{A0231DF3-EB3F-403D-94DF-4471ECABB480}" dt="2024-12-05T17:12:19.280" v="805" actId="478"/>
            <ac:grpSpMkLst>
              <pc:docMk/>
              <pc:sldMasterMk cId="0" sldId="2147483662"/>
              <pc:sldLayoutMk cId="0" sldId="2147483671"/>
              <ac:grpSpMk id="13" creationId="{86744FA9-A08A-B30A-D305-56C5267A6243}"/>
            </ac:grpSpMkLst>
          </pc:grpChg>
          <pc:grpChg chg="mod">
            <ac:chgData name="Kevin Nihbe" userId="57049113-ed1f-4dca-b4a6-34ce44ea4522" providerId="ADAL" clId="{A0231DF3-EB3F-403D-94DF-4471ECABB480}" dt="2024-12-05T17:08:44.908" v="768"/>
            <ac:grpSpMkLst>
              <pc:docMk/>
              <pc:sldMasterMk cId="0" sldId="2147483662"/>
              <pc:sldLayoutMk cId="0" sldId="2147483671"/>
              <ac:grpSpMk id="14" creationId="{A4FBE030-A79E-0642-1299-A1DAE5C821F2}"/>
            </ac:grpSpMkLst>
          </pc:grpChg>
          <pc:picChg chg="add mod">
            <ac:chgData name="Kevin Nihbe" userId="57049113-ed1f-4dca-b4a6-34ce44ea4522" providerId="ADAL" clId="{A0231DF3-EB3F-403D-94DF-4471ECABB480}" dt="2024-12-05T17:12:19.868" v="806"/>
            <ac:picMkLst>
              <pc:docMk/>
              <pc:sldMasterMk cId="0" sldId="2147483662"/>
              <pc:sldLayoutMk cId="0" sldId="2147483671"/>
              <ac:picMk id="24" creationId="{18C67091-710C-F7E1-D65A-BF9D006CC8BE}"/>
            </ac:picMkLst>
          </pc:picChg>
          <pc:picChg chg="del">
            <ac:chgData name="Kevin Nihbe" userId="57049113-ed1f-4dca-b4a6-34ce44ea4522" providerId="ADAL" clId="{A0231DF3-EB3F-403D-94DF-4471ECABB480}" dt="2024-12-05T17:07:04.433" v="755" actId="478"/>
            <ac:picMkLst>
              <pc:docMk/>
              <pc:sldMasterMk cId="0" sldId="2147483662"/>
              <pc:sldLayoutMk cId="0" sldId="2147483671"/>
              <ac:picMk id="146" creationId="{00000000-0000-0000-0000-000000000000}"/>
            </ac:picMkLst>
          </pc:picChg>
        </pc:sldLayoutChg>
        <pc:sldLayoutChg chg="del">
          <pc:chgData name="Kevin Nihbe" userId="57049113-ed1f-4dca-b4a6-34ce44ea4522" providerId="ADAL" clId="{A0231DF3-EB3F-403D-94DF-4471ECABB480}" dt="2024-12-03T15:14:05.969" v="388" actId="47"/>
          <pc:sldLayoutMkLst>
            <pc:docMk/>
            <pc:sldMasterMk cId="0" sldId="2147483662"/>
            <pc:sldLayoutMk cId="0" sldId="2147483672"/>
          </pc:sldLayoutMkLst>
        </pc:sldLayoutChg>
        <pc:sldLayoutChg chg="del">
          <pc:chgData name="Kevin Nihbe" userId="57049113-ed1f-4dca-b4a6-34ce44ea4522" providerId="ADAL" clId="{A0231DF3-EB3F-403D-94DF-4471ECABB480}" dt="2024-12-03T15:14:31.753" v="390" actId="47"/>
          <pc:sldLayoutMkLst>
            <pc:docMk/>
            <pc:sldMasterMk cId="0" sldId="2147483662"/>
            <pc:sldLayoutMk cId="0" sldId="2147483674"/>
          </pc:sldLayoutMkLst>
        </pc:sldLayoutChg>
        <pc:sldLayoutChg chg="addSp delSp modSp mod">
          <pc:chgData name="Kevin Nihbe" userId="57049113-ed1f-4dca-b4a6-34ce44ea4522" providerId="ADAL" clId="{A0231DF3-EB3F-403D-94DF-4471ECABB480}" dt="2024-12-05T17:12:32.642" v="809" actId="1076"/>
          <pc:sldLayoutMkLst>
            <pc:docMk/>
            <pc:sldMasterMk cId="0" sldId="2147483662"/>
            <pc:sldLayoutMk cId="0" sldId="2147483681"/>
          </pc:sldLayoutMkLst>
          <pc:picChg chg="add mod">
            <ac:chgData name="Kevin Nihbe" userId="57049113-ed1f-4dca-b4a6-34ce44ea4522" providerId="ADAL" clId="{A0231DF3-EB3F-403D-94DF-4471ECABB480}" dt="2024-12-05T17:12:32.642" v="809" actId="1076"/>
            <ac:picMkLst>
              <pc:docMk/>
              <pc:sldMasterMk cId="0" sldId="2147483662"/>
              <pc:sldLayoutMk cId="0" sldId="2147483681"/>
              <ac:picMk id="2" creationId="{351C5469-B3D0-3D3F-5C0F-496A2BEDA205}"/>
            </ac:picMkLst>
          </pc:picChg>
          <pc:picChg chg="del">
            <ac:chgData name="Kevin Nihbe" userId="57049113-ed1f-4dca-b4a6-34ce44ea4522" providerId="ADAL" clId="{A0231DF3-EB3F-403D-94DF-4471ECABB480}" dt="2024-12-05T17:12:27.225" v="807" actId="478"/>
            <ac:picMkLst>
              <pc:docMk/>
              <pc:sldMasterMk cId="0" sldId="2147483662"/>
              <pc:sldLayoutMk cId="0" sldId="2147483681"/>
              <ac:picMk id="200" creationId="{00000000-0000-0000-0000-000000000000}"/>
            </ac:picMkLst>
          </pc:picChg>
        </pc:sldLayoutChg>
        <pc:sldLayoutChg chg="addSp delSp modSp mod">
          <pc:chgData name="Kevin Nihbe" userId="57049113-ed1f-4dca-b4a6-34ce44ea4522" providerId="ADAL" clId="{A0231DF3-EB3F-403D-94DF-4471ECABB480}" dt="2024-12-05T17:12:39.828" v="811"/>
          <pc:sldLayoutMkLst>
            <pc:docMk/>
            <pc:sldMasterMk cId="0" sldId="2147483662"/>
            <pc:sldLayoutMk cId="0" sldId="2147483698"/>
          </pc:sldLayoutMkLst>
          <pc:picChg chg="add mod">
            <ac:chgData name="Kevin Nihbe" userId="57049113-ed1f-4dca-b4a6-34ce44ea4522" providerId="ADAL" clId="{A0231DF3-EB3F-403D-94DF-4471ECABB480}" dt="2024-12-05T17:12:39.828" v="811"/>
            <ac:picMkLst>
              <pc:docMk/>
              <pc:sldMasterMk cId="0" sldId="2147483662"/>
              <pc:sldLayoutMk cId="0" sldId="2147483698"/>
              <ac:picMk id="2" creationId="{8CCDEAFE-3B58-E2FA-F0D9-E04B860F1169}"/>
            </ac:picMkLst>
          </pc:picChg>
          <pc:picChg chg="del">
            <ac:chgData name="Kevin Nihbe" userId="57049113-ed1f-4dca-b4a6-34ce44ea4522" providerId="ADAL" clId="{A0231DF3-EB3F-403D-94DF-4471ECABB480}" dt="2024-12-05T17:12:38.736" v="810" actId="478"/>
            <ac:picMkLst>
              <pc:docMk/>
              <pc:sldMasterMk cId="0" sldId="2147483662"/>
              <pc:sldLayoutMk cId="0" sldId="2147483698"/>
              <ac:picMk id="292" creationId="{00000000-0000-0000-0000-000000000000}"/>
            </ac:picMkLst>
          </pc:picChg>
        </pc:sldLayoutChg>
      </pc:sldMasterChg>
      <pc:sldMasterChg chg="del delSldLayout">
        <pc:chgData name="Kevin Nihbe" userId="57049113-ed1f-4dca-b4a6-34ce44ea4522" providerId="ADAL" clId="{A0231DF3-EB3F-403D-94DF-4471ECABB480}" dt="2024-12-03T15:14:33.158" v="392" actId="47"/>
        <pc:sldMasterMkLst>
          <pc:docMk/>
          <pc:sldMasterMk cId="0" sldId="2147483706"/>
        </pc:sldMasterMkLst>
        <pc:sldLayoutChg chg="del">
          <pc:chgData name="Kevin Nihbe" userId="57049113-ed1f-4dca-b4a6-34ce44ea4522" providerId="ADAL" clId="{A0231DF3-EB3F-403D-94DF-4471ECABB480}" dt="2024-12-03T15:14:32.537" v="391" actId="47"/>
          <pc:sldLayoutMkLst>
            <pc:docMk/>
            <pc:sldMasterMk cId="0" sldId="2147483706"/>
            <pc:sldLayoutMk cId="0" sldId="2147483707"/>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08"/>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09"/>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0"/>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1"/>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2"/>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3"/>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4"/>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5"/>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6"/>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7"/>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8"/>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19"/>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0"/>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1"/>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2"/>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3"/>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4"/>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5"/>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6"/>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7"/>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8"/>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29"/>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0"/>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1"/>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2"/>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3"/>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4"/>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5"/>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6"/>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7"/>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8"/>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39"/>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0"/>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1"/>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2"/>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3"/>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4"/>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5"/>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6"/>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7"/>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8"/>
          </pc:sldLayoutMkLst>
        </pc:sldLayoutChg>
        <pc:sldLayoutChg chg="del">
          <pc:chgData name="Kevin Nihbe" userId="57049113-ed1f-4dca-b4a6-34ce44ea4522" providerId="ADAL" clId="{A0231DF3-EB3F-403D-94DF-4471ECABB480}" dt="2024-12-03T15:14:33.158" v="392" actId="47"/>
          <pc:sldLayoutMkLst>
            <pc:docMk/>
            <pc:sldMasterMk cId="0" sldId="2147483706"/>
            <pc:sldLayoutMk cId="0" sldId="2147483749"/>
          </pc:sldLayoutMkLst>
        </pc:sldLayoutChg>
      </pc:sldMasterChg>
    </pc:docChg>
  </pc:docChgLst>
  <pc:docChgLst>
    <pc:chgData name="Elijah Boussaha" userId="0dc29535-6583-43fe-b6bd-d2b799c561d6" providerId="ADAL" clId="{FBCFFD20-B8CE-4B34-95E6-E6F7A5A4550D}"/>
    <pc:docChg chg="undo redo custSel addSld delSld modSld addMainMaster delMainMaster modMainMaster modSection">
      <pc:chgData name="Elijah Boussaha" userId="0dc29535-6583-43fe-b6bd-d2b799c561d6" providerId="ADAL" clId="{FBCFFD20-B8CE-4B34-95E6-E6F7A5A4550D}" dt="2024-12-03T16:55:10.605" v="5080" actId="1076"/>
      <pc:docMkLst>
        <pc:docMk/>
      </pc:docMkLst>
      <pc:sldChg chg="addSp delSp modSp mod">
        <pc:chgData name="Elijah Boussaha" userId="0dc29535-6583-43fe-b6bd-d2b799c561d6" providerId="ADAL" clId="{FBCFFD20-B8CE-4B34-95E6-E6F7A5A4550D}" dt="2024-12-03T16:42:47.903" v="4855" actId="207"/>
        <pc:sldMkLst>
          <pc:docMk/>
          <pc:sldMk cId="0" sldId="267"/>
        </pc:sldMkLst>
        <pc:spChg chg="add mod">
          <ac:chgData name="Elijah Boussaha" userId="0dc29535-6583-43fe-b6bd-d2b799c561d6" providerId="ADAL" clId="{FBCFFD20-B8CE-4B34-95E6-E6F7A5A4550D}" dt="2024-12-03T16:41:53.809" v="4843" actId="207"/>
          <ac:spMkLst>
            <pc:docMk/>
            <pc:sldMk cId="0" sldId="267"/>
            <ac:spMk id="2" creationId="{AC78879C-5137-14FC-D449-557A36F38579}"/>
          </ac:spMkLst>
        </pc:spChg>
        <pc:spChg chg="add mod">
          <ac:chgData name="Elijah Boussaha" userId="0dc29535-6583-43fe-b6bd-d2b799c561d6" providerId="ADAL" clId="{FBCFFD20-B8CE-4B34-95E6-E6F7A5A4550D}" dt="2024-12-03T16:41:50.720" v="4842" actId="207"/>
          <ac:spMkLst>
            <pc:docMk/>
            <pc:sldMk cId="0" sldId="267"/>
            <ac:spMk id="3" creationId="{AAC1C087-D5C0-2C6B-3FC1-71288921F513}"/>
          </ac:spMkLst>
        </pc:spChg>
        <pc:spChg chg="add mod">
          <ac:chgData name="Elijah Boussaha" userId="0dc29535-6583-43fe-b6bd-d2b799c561d6" providerId="ADAL" clId="{FBCFFD20-B8CE-4B34-95E6-E6F7A5A4550D}" dt="2024-12-03T16:41:16.305" v="4839" actId="207"/>
          <ac:spMkLst>
            <pc:docMk/>
            <pc:sldMk cId="0" sldId="267"/>
            <ac:spMk id="4" creationId="{1AF0DB64-6D06-E483-B5BB-E8E65C979AA2}"/>
          </ac:spMkLst>
        </pc:spChg>
        <pc:spChg chg="add mod">
          <ac:chgData name="Elijah Boussaha" userId="0dc29535-6583-43fe-b6bd-d2b799c561d6" providerId="ADAL" clId="{FBCFFD20-B8CE-4B34-95E6-E6F7A5A4550D}" dt="2024-12-03T16:41:41.363" v="4841" actId="207"/>
          <ac:spMkLst>
            <pc:docMk/>
            <pc:sldMk cId="0" sldId="267"/>
            <ac:spMk id="5" creationId="{8AE84883-426C-23FD-0CDD-D02076D91ACA}"/>
          </ac:spMkLst>
        </pc:spChg>
        <pc:spChg chg="add mod">
          <ac:chgData name="Elijah Boussaha" userId="0dc29535-6583-43fe-b6bd-d2b799c561d6" providerId="ADAL" clId="{FBCFFD20-B8CE-4B34-95E6-E6F7A5A4550D}" dt="2024-12-03T16:40:07.916" v="4830" actId="113"/>
          <ac:spMkLst>
            <pc:docMk/>
            <pc:sldMk cId="0" sldId="267"/>
            <ac:spMk id="6" creationId="{11B0D810-A44D-8A97-CFC4-5487A10293DE}"/>
          </ac:spMkLst>
        </pc:spChg>
        <pc:spChg chg="add mod">
          <ac:chgData name="Elijah Boussaha" userId="0dc29535-6583-43fe-b6bd-d2b799c561d6" providerId="ADAL" clId="{FBCFFD20-B8CE-4B34-95E6-E6F7A5A4550D}" dt="2024-12-03T16:42:07.378" v="4846" actId="207"/>
          <ac:spMkLst>
            <pc:docMk/>
            <pc:sldMk cId="0" sldId="267"/>
            <ac:spMk id="7" creationId="{6161CEEB-9B3C-5826-79FA-1FAE0B759308}"/>
          </ac:spMkLst>
        </pc:spChg>
        <pc:spChg chg="add mod">
          <ac:chgData name="Elijah Boussaha" userId="0dc29535-6583-43fe-b6bd-d2b799c561d6" providerId="ADAL" clId="{FBCFFD20-B8CE-4B34-95E6-E6F7A5A4550D}" dt="2024-12-03T16:36:57.248" v="4767" actId="1076"/>
          <ac:spMkLst>
            <pc:docMk/>
            <pc:sldMk cId="0" sldId="267"/>
            <ac:spMk id="8" creationId="{0CA34FAF-6911-D758-B22C-A8D6403823AE}"/>
          </ac:spMkLst>
        </pc:spChg>
        <pc:spChg chg="add mod">
          <ac:chgData name="Elijah Boussaha" userId="0dc29535-6583-43fe-b6bd-d2b799c561d6" providerId="ADAL" clId="{FBCFFD20-B8CE-4B34-95E6-E6F7A5A4550D}" dt="2024-12-03T16:40:56.342" v="4838"/>
          <ac:spMkLst>
            <pc:docMk/>
            <pc:sldMk cId="0" sldId="267"/>
            <ac:spMk id="9" creationId="{EE2A35ED-2CE8-CE25-26AE-919403DC8A47}"/>
          </ac:spMkLst>
        </pc:spChg>
        <pc:spChg chg="add mod">
          <ac:chgData name="Elijah Boussaha" userId="0dc29535-6583-43fe-b6bd-d2b799c561d6" providerId="ADAL" clId="{FBCFFD20-B8CE-4B34-95E6-E6F7A5A4550D}" dt="2024-12-03T16:42:24.650" v="4849" actId="1076"/>
          <ac:spMkLst>
            <pc:docMk/>
            <pc:sldMk cId="0" sldId="267"/>
            <ac:spMk id="10" creationId="{86AC364A-492F-3D55-BC72-2DED039EF891}"/>
          </ac:spMkLst>
        </pc:spChg>
        <pc:spChg chg="add">
          <ac:chgData name="Elijah Boussaha" userId="0dc29535-6583-43fe-b6bd-d2b799c561d6" providerId="ADAL" clId="{FBCFFD20-B8CE-4B34-95E6-E6F7A5A4550D}" dt="2024-12-03T16:40:51.640" v="4836"/>
          <ac:spMkLst>
            <pc:docMk/>
            <pc:sldMk cId="0" sldId="267"/>
            <ac:spMk id="11" creationId="{272DDB85-C9F4-C78F-DE0E-36BD98586753}"/>
          </ac:spMkLst>
        </pc:spChg>
        <pc:spChg chg="add mod">
          <ac:chgData name="Elijah Boussaha" userId="0dc29535-6583-43fe-b6bd-d2b799c561d6" providerId="ADAL" clId="{FBCFFD20-B8CE-4B34-95E6-E6F7A5A4550D}" dt="2024-12-03T16:42:47.903" v="4855" actId="207"/>
          <ac:spMkLst>
            <pc:docMk/>
            <pc:sldMk cId="0" sldId="267"/>
            <ac:spMk id="12" creationId="{1D75A6E5-4E23-C044-5B69-684B1710C083}"/>
          </ac:spMkLst>
        </pc:spChg>
        <pc:spChg chg="mod">
          <ac:chgData name="Elijah Boussaha" userId="0dc29535-6583-43fe-b6bd-d2b799c561d6" providerId="ADAL" clId="{FBCFFD20-B8CE-4B34-95E6-E6F7A5A4550D}" dt="2024-12-03T12:39:14.044" v="654" actId="14100"/>
          <ac:spMkLst>
            <pc:docMk/>
            <pc:sldMk cId="0" sldId="267"/>
            <ac:spMk id="743" creationId="{00000000-0000-0000-0000-000000000000}"/>
          </ac:spMkLst>
        </pc:spChg>
        <pc:spChg chg="del mod">
          <ac:chgData name="Elijah Boussaha" userId="0dc29535-6583-43fe-b6bd-d2b799c561d6" providerId="ADAL" clId="{FBCFFD20-B8CE-4B34-95E6-E6F7A5A4550D}" dt="2024-12-03T10:15:45.973" v="535" actId="478"/>
          <ac:spMkLst>
            <pc:docMk/>
            <pc:sldMk cId="0" sldId="267"/>
            <ac:spMk id="744" creationId="{00000000-0000-0000-0000-000000000000}"/>
          </ac:spMkLst>
        </pc:spChg>
        <pc:spChg chg="del mod">
          <ac:chgData name="Elijah Boussaha" userId="0dc29535-6583-43fe-b6bd-d2b799c561d6" providerId="ADAL" clId="{FBCFFD20-B8CE-4B34-95E6-E6F7A5A4550D}" dt="2024-12-03T10:15:54.637" v="538" actId="478"/>
          <ac:spMkLst>
            <pc:docMk/>
            <pc:sldMk cId="0" sldId="267"/>
            <ac:spMk id="745" creationId="{00000000-0000-0000-0000-000000000000}"/>
          </ac:spMkLst>
        </pc:spChg>
        <pc:spChg chg="del mod">
          <ac:chgData name="Elijah Boussaha" userId="0dc29535-6583-43fe-b6bd-d2b799c561d6" providerId="ADAL" clId="{FBCFFD20-B8CE-4B34-95E6-E6F7A5A4550D}" dt="2024-12-03T10:15:53.531" v="537" actId="478"/>
          <ac:spMkLst>
            <pc:docMk/>
            <pc:sldMk cId="0" sldId="267"/>
            <ac:spMk id="746" creationId="{00000000-0000-0000-0000-000000000000}"/>
          </ac:spMkLst>
        </pc:spChg>
        <pc:spChg chg="del">
          <ac:chgData name="Elijah Boussaha" userId="0dc29535-6583-43fe-b6bd-d2b799c561d6" providerId="ADAL" clId="{FBCFFD20-B8CE-4B34-95E6-E6F7A5A4550D}" dt="2024-12-03T10:14:48.674" v="526" actId="478"/>
          <ac:spMkLst>
            <pc:docMk/>
            <pc:sldMk cId="0" sldId="267"/>
            <ac:spMk id="747" creationId="{00000000-0000-0000-0000-000000000000}"/>
          </ac:spMkLst>
        </pc:spChg>
        <pc:spChg chg="mod">
          <ac:chgData name="Elijah Boussaha" userId="0dc29535-6583-43fe-b6bd-d2b799c561d6" providerId="ADAL" clId="{FBCFFD20-B8CE-4B34-95E6-E6F7A5A4550D}" dt="2024-12-03T16:35:09.561" v="4747" actId="207"/>
          <ac:spMkLst>
            <pc:docMk/>
            <pc:sldMk cId="0" sldId="267"/>
            <ac:spMk id="748" creationId="{00000000-0000-0000-0000-000000000000}"/>
          </ac:spMkLst>
        </pc:spChg>
        <pc:spChg chg="del">
          <ac:chgData name="Elijah Boussaha" userId="0dc29535-6583-43fe-b6bd-d2b799c561d6" providerId="ADAL" clId="{FBCFFD20-B8CE-4B34-95E6-E6F7A5A4550D}" dt="2024-12-03T10:15:26.569" v="530" actId="478"/>
          <ac:spMkLst>
            <pc:docMk/>
            <pc:sldMk cId="0" sldId="267"/>
            <ac:spMk id="749" creationId="{00000000-0000-0000-0000-000000000000}"/>
          </ac:spMkLst>
        </pc:spChg>
        <pc:spChg chg="del mod">
          <ac:chgData name="Elijah Boussaha" userId="0dc29535-6583-43fe-b6bd-d2b799c561d6" providerId="ADAL" clId="{FBCFFD20-B8CE-4B34-95E6-E6F7A5A4550D}" dt="2024-12-03T16:36:53.673" v="4765" actId="478"/>
          <ac:spMkLst>
            <pc:docMk/>
            <pc:sldMk cId="0" sldId="267"/>
            <ac:spMk id="750" creationId="{00000000-0000-0000-0000-000000000000}"/>
          </ac:spMkLst>
        </pc:spChg>
        <pc:spChg chg="del mod">
          <ac:chgData name="Elijah Boussaha" userId="0dc29535-6583-43fe-b6bd-d2b799c561d6" providerId="ADAL" clId="{FBCFFD20-B8CE-4B34-95E6-E6F7A5A4550D}" dt="2024-12-03T10:16:47.621" v="553" actId="478"/>
          <ac:spMkLst>
            <pc:docMk/>
            <pc:sldMk cId="0" sldId="267"/>
            <ac:spMk id="751" creationId="{00000000-0000-0000-0000-000000000000}"/>
          </ac:spMkLst>
        </pc:spChg>
        <pc:spChg chg="del">
          <ac:chgData name="Elijah Boussaha" userId="0dc29535-6583-43fe-b6bd-d2b799c561d6" providerId="ADAL" clId="{FBCFFD20-B8CE-4B34-95E6-E6F7A5A4550D}" dt="2024-12-03T10:17:17.121" v="560" actId="478"/>
          <ac:spMkLst>
            <pc:docMk/>
            <pc:sldMk cId="0" sldId="267"/>
            <ac:spMk id="752" creationId="{00000000-0000-0000-0000-000000000000}"/>
          </ac:spMkLst>
        </pc:spChg>
        <pc:spChg chg="mod">
          <ac:chgData name="Elijah Boussaha" userId="0dc29535-6583-43fe-b6bd-d2b799c561d6" providerId="ADAL" clId="{FBCFFD20-B8CE-4B34-95E6-E6F7A5A4550D}" dt="2024-12-03T16:38:20.509" v="4773" actId="207"/>
          <ac:spMkLst>
            <pc:docMk/>
            <pc:sldMk cId="0" sldId="267"/>
            <ac:spMk id="753" creationId="{00000000-0000-0000-0000-000000000000}"/>
          </ac:spMkLst>
        </pc:spChg>
        <pc:spChg chg="del">
          <ac:chgData name="Elijah Boussaha" userId="0dc29535-6583-43fe-b6bd-d2b799c561d6" providerId="ADAL" clId="{FBCFFD20-B8CE-4B34-95E6-E6F7A5A4550D}" dt="2024-12-03T12:36:49.994" v="572" actId="478"/>
          <ac:spMkLst>
            <pc:docMk/>
            <pc:sldMk cId="0" sldId="267"/>
            <ac:spMk id="754" creationId="{00000000-0000-0000-0000-000000000000}"/>
          </ac:spMkLst>
        </pc:spChg>
        <pc:spChg chg="del">
          <ac:chgData name="Elijah Boussaha" userId="0dc29535-6583-43fe-b6bd-d2b799c561d6" providerId="ADAL" clId="{FBCFFD20-B8CE-4B34-95E6-E6F7A5A4550D}" dt="2024-12-03T12:36:51.634" v="573" actId="478"/>
          <ac:spMkLst>
            <pc:docMk/>
            <pc:sldMk cId="0" sldId="267"/>
            <ac:spMk id="755" creationId="{00000000-0000-0000-0000-000000000000}"/>
          </ac:spMkLst>
        </pc:spChg>
        <pc:spChg chg="mod">
          <ac:chgData name="Elijah Boussaha" userId="0dc29535-6583-43fe-b6bd-d2b799c561d6" providerId="ADAL" clId="{FBCFFD20-B8CE-4B34-95E6-E6F7A5A4550D}" dt="2024-12-03T16:41:31.430" v="4840" actId="207"/>
          <ac:spMkLst>
            <pc:docMk/>
            <pc:sldMk cId="0" sldId="267"/>
            <ac:spMk id="756" creationId="{00000000-0000-0000-0000-000000000000}"/>
          </ac:spMkLst>
        </pc:spChg>
        <pc:spChg chg="del">
          <ac:chgData name="Elijah Boussaha" userId="0dc29535-6583-43fe-b6bd-d2b799c561d6" providerId="ADAL" clId="{FBCFFD20-B8CE-4B34-95E6-E6F7A5A4550D}" dt="2024-12-03T12:37:04.677" v="576" actId="478"/>
          <ac:spMkLst>
            <pc:docMk/>
            <pc:sldMk cId="0" sldId="267"/>
            <ac:spMk id="757" creationId="{00000000-0000-0000-0000-000000000000}"/>
          </ac:spMkLst>
        </pc:spChg>
        <pc:spChg chg="del">
          <ac:chgData name="Elijah Boussaha" userId="0dc29535-6583-43fe-b6bd-d2b799c561d6" providerId="ADAL" clId="{FBCFFD20-B8CE-4B34-95E6-E6F7A5A4550D}" dt="2024-12-03T12:37:08.407" v="578" actId="478"/>
          <ac:spMkLst>
            <pc:docMk/>
            <pc:sldMk cId="0" sldId="267"/>
            <ac:spMk id="758" creationId="{00000000-0000-0000-0000-000000000000}"/>
          </ac:spMkLst>
        </pc:spChg>
        <pc:spChg chg="mod">
          <ac:chgData name="Elijah Boussaha" userId="0dc29535-6583-43fe-b6bd-d2b799c561d6" providerId="ADAL" clId="{FBCFFD20-B8CE-4B34-95E6-E6F7A5A4550D}" dt="2024-12-03T16:39:18.127" v="4783" actId="14100"/>
          <ac:spMkLst>
            <pc:docMk/>
            <pc:sldMk cId="0" sldId="267"/>
            <ac:spMk id="759" creationId="{00000000-0000-0000-0000-000000000000}"/>
          </ac:spMkLst>
        </pc:spChg>
        <pc:spChg chg="del">
          <ac:chgData name="Elijah Boussaha" userId="0dc29535-6583-43fe-b6bd-d2b799c561d6" providerId="ADAL" clId="{FBCFFD20-B8CE-4B34-95E6-E6F7A5A4550D}" dt="2024-12-03T12:37:07.509" v="577" actId="478"/>
          <ac:spMkLst>
            <pc:docMk/>
            <pc:sldMk cId="0" sldId="267"/>
            <ac:spMk id="760" creationId="{00000000-0000-0000-0000-000000000000}"/>
          </ac:spMkLst>
        </pc:spChg>
        <pc:graphicFrameChg chg="mod modGraphic">
          <ac:chgData name="Elijah Boussaha" userId="0dc29535-6583-43fe-b6bd-d2b799c561d6" providerId="ADAL" clId="{FBCFFD20-B8CE-4B34-95E6-E6F7A5A4550D}" dt="2024-12-03T16:32:57.954" v="4732" actId="2165"/>
          <ac:graphicFrameMkLst>
            <pc:docMk/>
            <pc:sldMk cId="0" sldId="267"/>
            <ac:graphicFrameMk id="742" creationId="{00000000-0000-0000-0000-000000000000}"/>
          </ac:graphicFrameMkLst>
        </pc:graphicFrameChg>
      </pc:sldChg>
      <pc:sldChg chg="addSp delSp modSp mod">
        <pc:chgData name="Elijah Boussaha" userId="0dc29535-6583-43fe-b6bd-d2b799c561d6" providerId="ADAL" clId="{FBCFFD20-B8CE-4B34-95E6-E6F7A5A4550D}" dt="2024-12-03T10:10:41.668" v="481" actId="20577"/>
        <pc:sldMkLst>
          <pc:docMk/>
          <pc:sldMk cId="0" sldId="268"/>
        </pc:sldMkLst>
        <pc:spChg chg="add mod">
          <ac:chgData name="Elijah Boussaha" userId="0dc29535-6583-43fe-b6bd-d2b799c561d6" providerId="ADAL" clId="{FBCFFD20-B8CE-4B34-95E6-E6F7A5A4550D}" dt="2024-12-03T10:07:25.493" v="327" actId="20577"/>
          <ac:spMkLst>
            <pc:docMk/>
            <pc:sldMk cId="0" sldId="268"/>
            <ac:spMk id="2" creationId="{41346C25-27BF-F270-B127-0B794BCCEE43}"/>
          </ac:spMkLst>
        </pc:spChg>
        <pc:spChg chg="add mod">
          <ac:chgData name="Elijah Boussaha" userId="0dc29535-6583-43fe-b6bd-d2b799c561d6" providerId="ADAL" clId="{FBCFFD20-B8CE-4B34-95E6-E6F7A5A4550D}" dt="2024-12-03T10:08:34.129" v="452" actId="20577"/>
          <ac:spMkLst>
            <pc:docMk/>
            <pc:sldMk cId="0" sldId="268"/>
            <ac:spMk id="3" creationId="{933451F6-DED8-558D-E147-93978291AA03}"/>
          </ac:spMkLst>
        </pc:spChg>
        <pc:spChg chg="mod">
          <ac:chgData name="Elijah Boussaha" userId="0dc29535-6583-43fe-b6bd-d2b799c561d6" providerId="ADAL" clId="{FBCFFD20-B8CE-4B34-95E6-E6F7A5A4550D}" dt="2024-12-03T10:10:41.668" v="481" actId="20577"/>
          <ac:spMkLst>
            <pc:docMk/>
            <pc:sldMk cId="0" sldId="268"/>
            <ac:spMk id="767" creationId="{00000000-0000-0000-0000-000000000000}"/>
          </ac:spMkLst>
        </pc:spChg>
        <pc:spChg chg="mod">
          <ac:chgData name="Elijah Boussaha" userId="0dc29535-6583-43fe-b6bd-d2b799c561d6" providerId="ADAL" clId="{FBCFFD20-B8CE-4B34-95E6-E6F7A5A4550D}" dt="2024-12-03T10:07:54.028" v="333" actId="14100"/>
          <ac:spMkLst>
            <pc:docMk/>
            <pc:sldMk cId="0" sldId="268"/>
            <ac:spMk id="776" creationId="{00000000-0000-0000-0000-000000000000}"/>
          </ac:spMkLst>
        </pc:spChg>
        <pc:spChg chg="mod">
          <ac:chgData name="Elijah Boussaha" userId="0dc29535-6583-43fe-b6bd-d2b799c561d6" providerId="ADAL" clId="{FBCFFD20-B8CE-4B34-95E6-E6F7A5A4550D}" dt="2024-12-03T10:05:17.758" v="111" actId="14100"/>
          <ac:spMkLst>
            <pc:docMk/>
            <pc:sldMk cId="0" sldId="268"/>
            <ac:spMk id="777" creationId="{00000000-0000-0000-0000-000000000000}"/>
          </ac:spMkLst>
        </pc:spChg>
        <pc:spChg chg="del mod">
          <ac:chgData name="Elijah Boussaha" userId="0dc29535-6583-43fe-b6bd-d2b799c561d6" providerId="ADAL" clId="{FBCFFD20-B8CE-4B34-95E6-E6F7A5A4550D}" dt="2024-12-03T10:07:29.062" v="328" actId="478"/>
          <ac:spMkLst>
            <pc:docMk/>
            <pc:sldMk cId="0" sldId="268"/>
            <ac:spMk id="779" creationId="{00000000-0000-0000-0000-000000000000}"/>
          </ac:spMkLst>
        </pc:spChg>
        <pc:spChg chg="mod">
          <ac:chgData name="Elijah Boussaha" userId="0dc29535-6583-43fe-b6bd-d2b799c561d6" providerId="ADAL" clId="{FBCFFD20-B8CE-4B34-95E6-E6F7A5A4550D}" dt="2024-12-03T10:05:07.053" v="109" actId="14100"/>
          <ac:spMkLst>
            <pc:docMk/>
            <pc:sldMk cId="0" sldId="268"/>
            <ac:spMk id="780" creationId="{00000000-0000-0000-0000-000000000000}"/>
          </ac:spMkLst>
        </pc:spChg>
      </pc:sldChg>
      <pc:sldChg chg="del">
        <pc:chgData name="Elijah Boussaha" userId="0dc29535-6583-43fe-b6bd-d2b799c561d6" providerId="ADAL" clId="{FBCFFD20-B8CE-4B34-95E6-E6F7A5A4550D}" dt="2024-12-03T16:23:28.461" v="4707" actId="47"/>
        <pc:sldMkLst>
          <pc:docMk/>
          <pc:sldMk cId="0" sldId="269"/>
        </pc:sldMkLst>
      </pc:sldChg>
      <pc:sldChg chg="addSp modSp mod">
        <pc:chgData name="Elijah Boussaha" userId="0dc29535-6583-43fe-b6bd-d2b799c561d6" providerId="ADAL" clId="{FBCFFD20-B8CE-4B34-95E6-E6F7A5A4550D}" dt="2024-12-03T15:54:34.477" v="3008" actId="20577"/>
        <pc:sldMkLst>
          <pc:docMk/>
          <pc:sldMk cId="0" sldId="270"/>
        </pc:sldMkLst>
        <pc:spChg chg="add">
          <ac:chgData name="Elijah Boussaha" userId="0dc29535-6583-43fe-b6bd-d2b799c561d6" providerId="ADAL" clId="{FBCFFD20-B8CE-4B34-95E6-E6F7A5A4550D}" dt="2024-12-03T12:44:45.451" v="917"/>
          <ac:spMkLst>
            <pc:docMk/>
            <pc:sldMk cId="0" sldId="270"/>
            <ac:spMk id="2" creationId="{6C2E5004-18B0-352D-9855-C3E29C510F9A}"/>
          </ac:spMkLst>
        </pc:spChg>
        <pc:spChg chg="mod">
          <ac:chgData name="Elijah Boussaha" userId="0dc29535-6583-43fe-b6bd-d2b799c561d6" providerId="ADAL" clId="{FBCFFD20-B8CE-4B34-95E6-E6F7A5A4550D}" dt="2024-12-03T15:54:34.477" v="3008" actId="20577"/>
          <ac:spMkLst>
            <pc:docMk/>
            <pc:sldMk cId="0" sldId="270"/>
            <ac:spMk id="795" creationId="{00000000-0000-0000-0000-000000000000}"/>
          </ac:spMkLst>
        </pc:spChg>
        <pc:spChg chg="mod">
          <ac:chgData name="Elijah Boussaha" userId="0dc29535-6583-43fe-b6bd-d2b799c561d6" providerId="ADAL" clId="{FBCFFD20-B8CE-4B34-95E6-E6F7A5A4550D}" dt="2024-12-03T12:45:42.951" v="1115" actId="20577"/>
          <ac:spMkLst>
            <pc:docMk/>
            <pc:sldMk cId="0" sldId="270"/>
            <ac:spMk id="796" creationId="{00000000-0000-0000-0000-000000000000}"/>
          </ac:spMkLst>
        </pc:spChg>
        <pc:spChg chg="mod">
          <ac:chgData name="Elijah Boussaha" userId="0dc29535-6583-43fe-b6bd-d2b799c561d6" providerId="ADAL" clId="{FBCFFD20-B8CE-4B34-95E6-E6F7A5A4550D}" dt="2024-12-03T12:44:33.045" v="916" actId="20577"/>
          <ac:spMkLst>
            <pc:docMk/>
            <pc:sldMk cId="0" sldId="270"/>
            <ac:spMk id="797" creationId="{00000000-0000-0000-0000-000000000000}"/>
          </ac:spMkLst>
        </pc:spChg>
        <pc:spChg chg="mod">
          <ac:chgData name="Elijah Boussaha" userId="0dc29535-6583-43fe-b6bd-d2b799c561d6" providerId="ADAL" clId="{FBCFFD20-B8CE-4B34-95E6-E6F7A5A4550D}" dt="2024-12-03T13:08:08.029" v="1914" actId="20577"/>
          <ac:spMkLst>
            <pc:docMk/>
            <pc:sldMk cId="0" sldId="270"/>
            <ac:spMk id="798" creationId="{00000000-0000-0000-0000-000000000000}"/>
          </ac:spMkLst>
        </pc:spChg>
        <pc:spChg chg="mod">
          <ac:chgData name="Elijah Boussaha" userId="0dc29535-6583-43fe-b6bd-d2b799c561d6" providerId="ADAL" clId="{FBCFFD20-B8CE-4B34-95E6-E6F7A5A4550D}" dt="2024-12-03T12:43:05.781" v="658" actId="20577"/>
          <ac:spMkLst>
            <pc:docMk/>
            <pc:sldMk cId="0" sldId="270"/>
            <ac:spMk id="807" creationId="{00000000-0000-0000-0000-000000000000}"/>
          </ac:spMkLst>
        </pc:spChg>
        <pc:spChg chg="mod">
          <ac:chgData name="Elijah Boussaha" userId="0dc29535-6583-43fe-b6bd-d2b799c561d6" providerId="ADAL" clId="{FBCFFD20-B8CE-4B34-95E6-E6F7A5A4550D}" dt="2024-12-03T13:08:48.128" v="1917" actId="14100"/>
          <ac:spMkLst>
            <pc:docMk/>
            <pc:sldMk cId="0" sldId="270"/>
            <ac:spMk id="811" creationId="{00000000-0000-0000-0000-000000000000}"/>
          </ac:spMkLst>
        </pc:spChg>
        <pc:spChg chg="mod">
          <ac:chgData name="Elijah Boussaha" userId="0dc29535-6583-43fe-b6bd-d2b799c561d6" providerId="ADAL" clId="{FBCFFD20-B8CE-4B34-95E6-E6F7A5A4550D}" dt="2024-12-03T12:46:15.180" v="1201" actId="20577"/>
          <ac:spMkLst>
            <pc:docMk/>
            <pc:sldMk cId="0" sldId="270"/>
            <ac:spMk id="812" creationId="{00000000-0000-0000-0000-000000000000}"/>
          </ac:spMkLst>
        </pc:spChg>
      </pc:sldChg>
      <pc:sldChg chg="addSp modSp mod">
        <pc:chgData name="Elijah Boussaha" userId="0dc29535-6583-43fe-b6bd-d2b799c561d6" providerId="ADAL" clId="{FBCFFD20-B8CE-4B34-95E6-E6F7A5A4550D}" dt="2024-12-03T13:09:03.812" v="1928" actId="20577"/>
        <pc:sldMkLst>
          <pc:docMk/>
          <pc:sldMk cId="0" sldId="271"/>
        </pc:sldMkLst>
        <pc:spChg chg="add">
          <ac:chgData name="Elijah Boussaha" userId="0dc29535-6583-43fe-b6bd-d2b799c561d6" providerId="ADAL" clId="{FBCFFD20-B8CE-4B34-95E6-E6F7A5A4550D}" dt="2024-12-03T12:50:42.547" v="1215"/>
          <ac:spMkLst>
            <pc:docMk/>
            <pc:sldMk cId="0" sldId="271"/>
            <ac:spMk id="2" creationId="{A179B5C1-C11F-A40A-D15D-36DBE2714550}"/>
          </ac:spMkLst>
        </pc:spChg>
        <pc:spChg chg="add">
          <ac:chgData name="Elijah Boussaha" userId="0dc29535-6583-43fe-b6bd-d2b799c561d6" providerId="ADAL" clId="{FBCFFD20-B8CE-4B34-95E6-E6F7A5A4550D}" dt="2024-12-03T12:50:46.413" v="1217"/>
          <ac:spMkLst>
            <pc:docMk/>
            <pc:sldMk cId="0" sldId="271"/>
            <ac:spMk id="3" creationId="{B033D331-6B05-CD03-C6E2-A815F035982D}"/>
          </ac:spMkLst>
        </pc:spChg>
        <pc:spChg chg="add">
          <ac:chgData name="Elijah Boussaha" userId="0dc29535-6583-43fe-b6bd-d2b799c561d6" providerId="ADAL" clId="{FBCFFD20-B8CE-4B34-95E6-E6F7A5A4550D}" dt="2024-12-03T12:50:52.366" v="1221"/>
          <ac:spMkLst>
            <pc:docMk/>
            <pc:sldMk cId="0" sldId="271"/>
            <ac:spMk id="4" creationId="{18477EA6-E0B2-F9FB-0FE3-E5820A5EA419}"/>
          </ac:spMkLst>
        </pc:spChg>
        <pc:spChg chg="add">
          <ac:chgData name="Elijah Boussaha" userId="0dc29535-6583-43fe-b6bd-d2b799c561d6" providerId="ADAL" clId="{FBCFFD20-B8CE-4B34-95E6-E6F7A5A4550D}" dt="2024-12-03T12:50:54.533" v="1223"/>
          <ac:spMkLst>
            <pc:docMk/>
            <pc:sldMk cId="0" sldId="271"/>
            <ac:spMk id="5" creationId="{5B2A38C4-0899-6F71-2B90-DFC3ED74AF2A}"/>
          </ac:spMkLst>
        </pc:spChg>
        <pc:spChg chg="add">
          <ac:chgData name="Elijah Boussaha" userId="0dc29535-6583-43fe-b6bd-d2b799c561d6" providerId="ADAL" clId="{FBCFFD20-B8CE-4B34-95E6-E6F7A5A4550D}" dt="2024-12-03T12:50:57.376" v="1224"/>
          <ac:spMkLst>
            <pc:docMk/>
            <pc:sldMk cId="0" sldId="271"/>
            <ac:spMk id="6" creationId="{EC3BC968-24E9-2C58-FAA6-FEA8DFC80532}"/>
          </ac:spMkLst>
        </pc:spChg>
        <pc:spChg chg="add">
          <ac:chgData name="Elijah Boussaha" userId="0dc29535-6583-43fe-b6bd-d2b799c561d6" providerId="ADAL" clId="{FBCFFD20-B8CE-4B34-95E6-E6F7A5A4550D}" dt="2024-12-03T12:54:43.450" v="1736"/>
          <ac:spMkLst>
            <pc:docMk/>
            <pc:sldMk cId="0" sldId="271"/>
            <ac:spMk id="7" creationId="{36784ED6-39F8-8189-12EC-0184CE563A9F}"/>
          </ac:spMkLst>
        </pc:spChg>
        <pc:spChg chg="add">
          <ac:chgData name="Elijah Boussaha" userId="0dc29535-6583-43fe-b6bd-d2b799c561d6" providerId="ADAL" clId="{FBCFFD20-B8CE-4B34-95E6-E6F7A5A4550D}" dt="2024-12-03T12:54:48.552" v="1737"/>
          <ac:spMkLst>
            <pc:docMk/>
            <pc:sldMk cId="0" sldId="271"/>
            <ac:spMk id="8" creationId="{E7F4F7B1-5B88-A4DF-24F2-6ED03CEA07D2}"/>
          </ac:spMkLst>
        </pc:spChg>
        <pc:spChg chg="add">
          <ac:chgData name="Elijah Boussaha" userId="0dc29535-6583-43fe-b6bd-d2b799c561d6" providerId="ADAL" clId="{FBCFFD20-B8CE-4B34-95E6-E6F7A5A4550D}" dt="2024-12-03T12:58:58.710" v="1845"/>
          <ac:spMkLst>
            <pc:docMk/>
            <pc:sldMk cId="0" sldId="271"/>
            <ac:spMk id="9" creationId="{60CE5F2D-B2C4-A2E9-ECCB-47B282FB53E5}"/>
          </ac:spMkLst>
        </pc:spChg>
        <pc:spChg chg="mod">
          <ac:chgData name="Elijah Boussaha" userId="0dc29535-6583-43fe-b6bd-d2b799c561d6" providerId="ADAL" clId="{FBCFFD20-B8CE-4B34-95E6-E6F7A5A4550D}" dt="2024-12-03T13:09:03.812" v="1928" actId="20577"/>
          <ac:spMkLst>
            <pc:docMk/>
            <pc:sldMk cId="0" sldId="271"/>
            <ac:spMk id="818" creationId="{00000000-0000-0000-0000-000000000000}"/>
          </ac:spMkLst>
        </pc:spChg>
        <pc:spChg chg="mod">
          <ac:chgData name="Elijah Boussaha" userId="0dc29535-6583-43fe-b6bd-d2b799c561d6" providerId="ADAL" clId="{FBCFFD20-B8CE-4B34-95E6-E6F7A5A4550D}" dt="2024-12-03T12:59:17.795" v="1851" actId="255"/>
          <ac:spMkLst>
            <pc:docMk/>
            <pc:sldMk cId="0" sldId="271"/>
            <ac:spMk id="843" creationId="{00000000-0000-0000-0000-000000000000}"/>
          </ac:spMkLst>
        </pc:spChg>
        <pc:spChg chg="mod">
          <ac:chgData name="Elijah Boussaha" userId="0dc29535-6583-43fe-b6bd-d2b799c561d6" providerId="ADAL" clId="{FBCFFD20-B8CE-4B34-95E6-E6F7A5A4550D}" dt="2024-12-03T12:58:36.030" v="1838" actId="115"/>
          <ac:spMkLst>
            <pc:docMk/>
            <pc:sldMk cId="0" sldId="271"/>
            <ac:spMk id="844" creationId="{00000000-0000-0000-0000-000000000000}"/>
          </ac:spMkLst>
        </pc:spChg>
        <pc:spChg chg="mod">
          <ac:chgData name="Elijah Boussaha" userId="0dc29535-6583-43fe-b6bd-d2b799c561d6" providerId="ADAL" clId="{FBCFFD20-B8CE-4B34-95E6-E6F7A5A4550D}" dt="2024-12-03T13:00:08.444" v="1861" actId="404"/>
          <ac:spMkLst>
            <pc:docMk/>
            <pc:sldMk cId="0" sldId="271"/>
            <ac:spMk id="845" creationId="{00000000-0000-0000-0000-000000000000}"/>
          </ac:spMkLst>
        </pc:spChg>
        <pc:spChg chg="mod">
          <ac:chgData name="Elijah Boussaha" userId="0dc29535-6583-43fe-b6bd-d2b799c561d6" providerId="ADAL" clId="{FBCFFD20-B8CE-4B34-95E6-E6F7A5A4550D}" dt="2024-12-03T13:01:02.813" v="1875" actId="14100"/>
          <ac:spMkLst>
            <pc:docMk/>
            <pc:sldMk cId="0" sldId="271"/>
            <ac:spMk id="846" creationId="{00000000-0000-0000-0000-000000000000}"/>
          </ac:spMkLst>
        </pc:spChg>
        <pc:spChg chg="mod">
          <ac:chgData name="Elijah Boussaha" userId="0dc29535-6583-43fe-b6bd-d2b799c561d6" providerId="ADAL" clId="{FBCFFD20-B8CE-4B34-95E6-E6F7A5A4550D}" dt="2024-12-03T13:01:56.780" v="1888" actId="1076"/>
          <ac:spMkLst>
            <pc:docMk/>
            <pc:sldMk cId="0" sldId="271"/>
            <ac:spMk id="848" creationId="{00000000-0000-0000-0000-000000000000}"/>
          </ac:spMkLst>
        </pc:spChg>
      </pc:sldChg>
      <pc:sldChg chg="modSp mod">
        <pc:chgData name="Elijah Boussaha" userId="0dc29535-6583-43fe-b6bd-d2b799c561d6" providerId="ADAL" clId="{FBCFFD20-B8CE-4B34-95E6-E6F7A5A4550D}" dt="2024-12-03T15:54:38.243" v="3015" actId="20577"/>
        <pc:sldMkLst>
          <pc:docMk/>
          <pc:sldMk cId="0" sldId="272"/>
        </pc:sldMkLst>
        <pc:spChg chg="mod">
          <ac:chgData name="Elijah Boussaha" userId="0dc29535-6583-43fe-b6bd-d2b799c561d6" providerId="ADAL" clId="{FBCFFD20-B8CE-4B34-95E6-E6F7A5A4550D}" dt="2024-12-03T13:15:03.316" v="2598" actId="14100"/>
          <ac:spMkLst>
            <pc:docMk/>
            <pc:sldMk cId="0" sldId="272"/>
            <ac:spMk id="855" creationId="{00000000-0000-0000-0000-000000000000}"/>
          </ac:spMkLst>
        </pc:spChg>
        <pc:spChg chg="mod">
          <ac:chgData name="Elijah Boussaha" userId="0dc29535-6583-43fe-b6bd-d2b799c561d6" providerId="ADAL" clId="{FBCFFD20-B8CE-4B34-95E6-E6F7A5A4550D}" dt="2024-12-03T15:54:38.243" v="3015" actId="20577"/>
          <ac:spMkLst>
            <pc:docMk/>
            <pc:sldMk cId="0" sldId="272"/>
            <ac:spMk id="856" creationId="{00000000-0000-0000-0000-000000000000}"/>
          </ac:spMkLst>
        </pc:spChg>
        <pc:spChg chg="mod">
          <ac:chgData name="Elijah Boussaha" userId="0dc29535-6583-43fe-b6bd-d2b799c561d6" providerId="ADAL" clId="{FBCFFD20-B8CE-4B34-95E6-E6F7A5A4550D}" dt="2024-12-03T13:13:44.595" v="2368" actId="20577"/>
          <ac:spMkLst>
            <pc:docMk/>
            <pc:sldMk cId="0" sldId="272"/>
            <ac:spMk id="857" creationId="{00000000-0000-0000-0000-000000000000}"/>
          </ac:spMkLst>
        </pc:spChg>
        <pc:spChg chg="mod">
          <ac:chgData name="Elijah Boussaha" userId="0dc29535-6583-43fe-b6bd-d2b799c561d6" providerId="ADAL" clId="{FBCFFD20-B8CE-4B34-95E6-E6F7A5A4550D}" dt="2024-12-03T13:13:49.696" v="2376" actId="20577"/>
          <ac:spMkLst>
            <pc:docMk/>
            <pc:sldMk cId="0" sldId="272"/>
            <ac:spMk id="858" creationId="{00000000-0000-0000-0000-000000000000}"/>
          </ac:spMkLst>
        </pc:spChg>
        <pc:spChg chg="mod">
          <ac:chgData name="Elijah Boussaha" userId="0dc29535-6583-43fe-b6bd-d2b799c561d6" providerId="ADAL" clId="{FBCFFD20-B8CE-4B34-95E6-E6F7A5A4550D}" dt="2024-12-03T13:12:29.832" v="2178" actId="20577"/>
          <ac:spMkLst>
            <pc:docMk/>
            <pc:sldMk cId="0" sldId="272"/>
            <ac:spMk id="859" creationId="{00000000-0000-0000-0000-000000000000}"/>
          </ac:spMkLst>
        </pc:spChg>
        <pc:spChg chg="mod">
          <ac:chgData name="Elijah Boussaha" userId="0dc29535-6583-43fe-b6bd-d2b799c561d6" providerId="ADAL" clId="{FBCFFD20-B8CE-4B34-95E6-E6F7A5A4550D}" dt="2024-12-03T13:15:09.874" v="2599" actId="1076"/>
          <ac:spMkLst>
            <pc:docMk/>
            <pc:sldMk cId="0" sldId="272"/>
            <ac:spMk id="871" creationId="{00000000-0000-0000-0000-000000000000}"/>
          </ac:spMkLst>
        </pc:spChg>
        <pc:spChg chg="mod">
          <ac:chgData name="Elijah Boussaha" userId="0dc29535-6583-43fe-b6bd-d2b799c561d6" providerId="ADAL" clId="{FBCFFD20-B8CE-4B34-95E6-E6F7A5A4550D}" dt="2024-12-03T13:15:52.120" v="2739" actId="20577"/>
          <ac:spMkLst>
            <pc:docMk/>
            <pc:sldMk cId="0" sldId="272"/>
            <ac:spMk id="872" creationId="{00000000-0000-0000-0000-000000000000}"/>
          </ac:spMkLst>
        </pc:spChg>
      </pc:sldChg>
      <pc:sldChg chg="modSp mod modShow">
        <pc:chgData name="Elijah Boussaha" userId="0dc29535-6583-43fe-b6bd-d2b799c561d6" providerId="ADAL" clId="{FBCFFD20-B8CE-4B34-95E6-E6F7A5A4550D}" dt="2024-12-03T13:32:28.360" v="2987" actId="20577"/>
        <pc:sldMkLst>
          <pc:docMk/>
          <pc:sldMk cId="0" sldId="273"/>
        </pc:sldMkLst>
        <pc:spChg chg="mod">
          <ac:chgData name="Elijah Boussaha" userId="0dc29535-6583-43fe-b6bd-d2b799c561d6" providerId="ADAL" clId="{FBCFFD20-B8CE-4B34-95E6-E6F7A5A4550D}" dt="2024-12-03T13:26:29.470" v="2848" actId="20577"/>
          <ac:spMkLst>
            <pc:docMk/>
            <pc:sldMk cId="0" sldId="273"/>
            <ac:spMk id="877" creationId="{00000000-0000-0000-0000-000000000000}"/>
          </ac:spMkLst>
        </pc:spChg>
        <pc:spChg chg="mod">
          <ac:chgData name="Elijah Boussaha" userId="0dc29535-6583-43fe-b6bd-d2b799c561d6" providerId="ADAL" clId="{FBCFFD20-B8CE-4B34-95E6-E6F7A5A4550D}" dt="2024-12-03T13:24:48.052" v="2746"/>
          <ac:spMkLst>
            <pc:docMk/>
            <pc:sldMk cId="0" sldId="273"/>
            <ac:spMk id="878" creationId="{00000000-0000-0000-0000-000000000000}"/>
          </ac:spMkLst>
        </pc:spChg>
        <pc:spChg chg="mod">
          <ac:chgData name="Elijah Boussaha" userId="0dc29535-6583-43fe-b6bd-d2b799c561d6" providerId="ADAL" clId="{FBCFFD20-B8CE-4B34-95E6-E6F7A5A4550D}" dt="2024-12-03T13:25:38.103" v="2832" actId="20577"/>
          <ac:spMkLst>
            <pc:docMk/>
            <pc:sldMk cId="0" sldId="273"/>
            <ac:spMk id="880" creationId="{00000000-0000-0000-0000-000000000000}"/>
          </ac:spMkLst>
        </pc:spChg>
        <pc:spChg chg="mod">
          <ac:chgData name="Elijah Boussaha" userId="0dc29535-6583-43fe-b6bd-d2b799c561d6" providerId="ADAL" clId="{FBCFFD20-B8CE-4B34-95E6-E6F7A5A4550D}" dt="2024-12-03T13:25:34.674" v="2829" actId="20577"/>
          <ac:spMkLst>
            <pc:docMk/>
            <pc:sldMk cId="0" sldId="273"/>
            <ac:spMk id="887" creationId="{00000000-0000-0000-0000-000000000000}"/>
          </ac:spMkLst>
        </pc:spChg>
        <pc:spChg chg="mod">
          <ac:chgData name="Elijah Boussaha" userId="0dc29535-6583-43fe-b6bd-d2b799c561d6" providerId="ADAL" clId="{FBCFFD20-B8CE-4B34-95E6-E6F7A5A4550D}" dt="2024-12-03T13:26:55.127" v="2854"/>
          <ac:spMkLst>
            <pc:docMk/>
            <pc:sldMk cId="0" sldId="273"/>
            <ac:spMk id="888" creationId="{00000000-0000-0000-0000-000000000000}"/>
          </ac:spMkLst>
        </pc:spChg>
        <pc:spChg chg="mod">
          <ac:chgData name="Elijah Boussaha" userId="0dc29535-6583-43fe-b6bd-d2b799c561d6" providerId="ADAL" clId="{FBCFFD20-B8CE-4B34-95E6-E6F7A5A4550D}" dt="2024-12-03T13:28:50.137" v="2975" actId="20577"/>
          <ac:spMkLst>
            <pc:docMk/>
            <pc:sldMk cId="0" sldId="273"/>
            <ac:spMk id="889" creationId="{00000000-0000-0000-0000-000000000000}"/>
          </ac:spMkLst>
        </pc:spChg>
        <pc:spChg chg="mod">
          <ac:chgData name="Elijah Boussaha" userId="0dc29535-6583-43fe-b6bd-d2b799c561d6" providerId="ADAL" clId="{FBCFFD20-B8CE-4B34-95E6-E6F7A5A4550D}" dt="2024-12-03T13:26:43.376" v="2853" actId="20577"/>
          <ac:spMkLst>
            <pc:docMk/>
            <pc:sldMk cId="0" sldId="273"/>
            <ac:spMk id="890" creationId="{00000000-0000-0000-0000-000000000000}"/>
          </ac:spMkLst>
        </pc:spChg>
        <pc:spChg chg="mod">
          <ac:chgData name="Elijah Boussaha" userId="0dc29535-6583-43fe-b6bd-d2b799c561d6" providerId="ADAL" clId="{FBCFFD20-B8CE-4B34-95E6-E6F7A5A4550D}" dt="2024-12-03T13:28:21.247" v="2969" actId="20577"/>
          <ac:spMkLst>
            <pc:docMk/>
            <pc:sldMk cId="0" sldId="273"/>
            <ac:spMk id="891" creationId="{00000000-0000-0000-0000-000000000000}"/>
          </ac:spMkLst>
        </pc:spChg>
        <pc:spChg chg="mod">
          <ac:chgData name="Elijah Boussaha" userId="0dc29535-6583-43fe-b6bd-d2b799c561d6" providerId="ADAL" clId="{FBCFFD20-B8CE-4B34-95E6-E6F7A5A4550D}" dt="2024-12-03T13:29:53.498" v="2983" actId="14100"/>
          <ac:spMkLst>
            <pc:docMk/>
            <pc:sldMk cId="0" sldId="273"/>
            <ac:spMk id="892" creationId="{00000000-0000-0000-0000-000000000000}"/>
          </ac:spMkLst>
        </pc:spChg>
        <pc:spChg chg="mod">
          <ac:chgData name="Elijah Boussaha" userId="0dc29535-6583-43fe-b6bd-d2b799c561d6" providerId="ADAL" clId="{FBCFFD20-B8CE-4B34-95E6-E6F7A5A4550D}" dt="2024-12-03T13:32:28.360" v="2987" actId="20577"/>
          <ac:spMkLst>
            <pc:docMk/>
            <pc:sldMk cId="0" sldId="273"/>
            <ac:spMk id="901" creationId="{00000000-0000-0000-0000-000000000000}"/>
          </ac:spMkLst>
        </pc:spChg>
      </pc:sldChg>
      <pc:sldChg chg="modSp mod">
        <pc:chgData name="Elijah Boussaha" userId="0dc29535-6583-43fe-b6bd-d2b799c561d6" providerId="ADAL" clId="{FBCFFD20-B8CE-4B34-95E6-E6F7A5A4550D}" dt="2024-12-03T16:05:40.819" v="4204" actId="20577"/>
        <pc:sldMkLst>
          <pc:docMk/>
          <pc:sldMk cId="0" sldId="274"/>
        </pc:sldMkLst>
        <pc:spChg chg="mod">
          <ac:chgData name="Elijah Boussaha" userId="0dc29535-6583-43fe-b6bd-d2b799c561d6" providerId="ADAL" clId="{FBCFFD20-B8CE-4B34-95E6-E6F7A5A4550D}" dt="2024-12-03T15:54:42.137" v="3022" actId="20577"/>
          <ac:spMkLst>
            <pc:docMk/>
            <pc:sldMk cId="0" sldId="274"/>
            <ac:spMk id="915" creationId="{00000000-0000-0000-0000-000000000000}"/>
          </ac:spMkLst>
        </pc:spChg>
        <pc:spChg chg="mod">
          <ac:chgData name="Elijah Boussaha" userId="0dc29535-6583-43fe-b6bd-d2b799c561d6" providerId="ADAL" clId="{FBCFFD20-B8CE-4B34-95E6-E6F7A5A4550D}" dt="2024-12-03T16:04:32.990" v="3934" actId="20577"/>
          <ac:spMkLst>
            <pc:docMk/>
            <pc:sldMk cId="0" sldId="274"/>
            <ac:spMk id="916" creationId="{00000000-0000-0000-0000-000000000000}"/>
          </ac:spMkLst>
        </pc:spChg>
        <pc:spChg chg="mod">
          <ac:chgData name="Elijah Boussaha" userId="0dc29535-6583-43fe-b6bd-d2b799c561d6" providerId="ADAL" clId="{FBCFFD20-B8CE-4B34-95E6-E6F7A5A4550D}" dt="2024-12-03T15:55:51.363" v="3035" actId="20577"/>
          <ac:spMkLst>
            <pc:docMk/>
            <pc:sldMk cId="0" sldId="274"/>
            <ac:spMk id="917" creationId="{00000000-0000-0000-0000-000000000000}"/>
          </ac:spMkLst>
        </pc:spChg>
        <pc:spChg chg="mod">
          <ac:chgData name="Elijah Boussaha" userId="0dc29535-6583-43fe-b6bd-d2b799c561d6" providerId="ADAL" clId="{FBCFFD20-B8CE-4B34-95E6-E6F7A5A4550D}" dt="2024-12-03T16:02:00.052" v="3489" actId="20577"/>
          <ac:spMkLst>
            <pc:docMk/>
            <pc:sldMk cId="0" sldId="274"/>
            <ac:spMk id="918" creationId="{00000000-0000-0000-0000-000000000000}"/>
          </ac:spMkLst>
        </pc:spChg>
        <pc:spChg chg="mod">
          <ac:chgData name="Elijah Boussaha" userId="0dc29535-6583-43fe-b6bd-d2b799c561d6" providerId="ADAL" clId="{FBCFFD20-B8CE-4B34-95E6-E6F7A5A4550D}" dt="2024-12-03T16:05:03.574" v="4060" actId="20577"/>
          <ac:spMkLst>
            <pc:docMk/>
            <pc:sldMk cId="0" sldId="274"/>
            <ac:spMk id="931" creationId="{00000000-0000-0000-0000-000000000000}"/>
          </ac:spMkLst>
        </pc:spChg>
        <pc:spChg chg="mod">
          <ac:chgData name="Elijah Boussaha" userId="0dc29535-6583-43fe-b6bd-d2b799c561d6" providerId="ADAL" clId="{FBCFFD20-B8CE-4B34-95E6-E6F7A5A4550D}" dt="2024-12-03T16:05:40.819" v="4204" actId="20577"/>
          <ac:spMkLst>
            <pc:docMk/>
            <pc:sldMk cId="0" sldId="274"/>
            <ac:spMk id="932" creationId="{00000000-0000-0000-0000-000000000000}"/>
          </ac:spMkLst>
        </pc:spChg>
      </pc:sldChg>
      <pc:sldChg chg="modSp mod">
        <pc:chgData name="Elijah Boussaha" userId="0dc29535-6583-43fe-b6bd-d2b799c561d6" providerId="ADAL" clId="{FBCFFD20-B8CE-4B34-95E6-E6F7A5A4550D}" dt="2024-12-03T15:03:40.162" v="3003" actId="20577"/>
        <pc:sldMkLst>
          <pc:docMk/>
          <pc:sldMk cId="0" sldId="275"/>
        </pc:sldMkLst>
        <pc:spChg chg="mod">
          <ac:chgData name="Elijah Boussaha" userId="0dc29535-6583-43fe-b6bd-d2b799c561d6" providerId="ADAL" clId="{FBCFFD20-B8CE-4B34-95E6-E6F7A5A4550D}" dt="2024-12-03T15:03:40.162" v="3003" actId="20577"/>
          <ac:spMkLst>
            <pc:docMk/>
            <pc:sldMk cId="0" sldId="275"/>
            <ac:spMk id="937" creationId="{00000000-0000-0000-0000-000000000000}"/>
          </ac:spMkLst>
        </pc:spChg>
      </pc:sldChg>
      <pc:sldChg chg="modSp mod">
        <pc:chgData name="Elijah Boussaha" userId="0dc29535-6583-43fe-b6bd-d2b799c561d6" providerId="ADAL" clId="{FBCFFD20-B8CE-4B34-95E6-E6F7A5A4550D}" dt="2024-12-03T16:14:35.206" v="4689" actId="20577"/>
        <pc:sldMkLst>
          <pc:docMk/>
          <pc:sldMk cId="0" sldId="276"/>
        </pc:sldMkLst>
        <pc:spChg chg="mod">
          <ac:chgData name="Elijah Boussaha" userId="0dc29535-6583-43fe-b6bd-d2b799c561d6" providerId="ADAL" clId="{FBCFFD20-B8CE-4B34-95E6-E6F7A5A4550D}" dt="2024-12-03T16:05:49.927" v="4233" actId="20577"/>
          <ac:spMkLst>
            <pc:docMk/>
            <pc:sldMk cId="0" sldId="276"/>
            <ac:spMk id="974" creationId="{00000000-0000-0000-0000-000000000000}"/>
          </ac:spMkLst>
        </pc:spChg>
        <pc:spChg chg="mod">
          <ac:chgData name="Elijah Boussaha" userId="0dc29535-6583-43fe-b6bd-d2b799c561d6" providerId="ADAL" clId="{FBCFFD20-B8CE-4B34-95E6-E6F7A5A4550D}" dt="2024-12-03T16:08:23.134" v="4308" actId="113"/>
          <ac:spMkLst>
            <pc:docMk/>
            <pc:sldMk cId="0" sldId="276"/>
            <ac:spMk id="975" creationId="{00000000-0000-0000-0000-000000000000}"/>
          </ac:spMkLst>
        </pc:spChg>
        <pc:spChg chg="mod">
          <ac:chgData name="Elijah Boussaha" userId="0dc29535-6583-43fe-b6bd-d2b799c561d6" providerId="ADAL" clId="{FBCFFD20-B8CE-4B34-95E6-E6F7A5A4550D}" dt="2024-12-03T16:07:00.076" v="4284" actId="404"/>
          <ac:spMkLst>
            <pc:docMk/>
            <pc:sldMk cId="0" sldId="276"/>
            <ac:spMk id="977" creationId="{00000000-0000-0000-0000-000000000000}"/>
          </ac:spMkLst>
        </pc:spChg>
        <pc:spChg chg="mod">
          <ac:chgData name="Elijah Boussaha" userId="0dc29535-6583-43fe-b6bd-d2b799c561d6" providerId="ADAL" clId="{FBCFFD20-B8CE-4B34-95E6-E6F7A5A4550D}" dt="2024-12-03T16:09:29.562" v="4486" actId="20577"/>
          <ac:spMkLst>
            <pc:docMk/>
            <pc:sldMk cId="0" sldId="276"/>
            <ac:spMk id="990" creationId="{00000000-0000-0000-0000-000000000000}"/>
          </ac:spMkLst>
        </pc:spChg>
        <pc:spChg chg="mod">
          <ac:chgData name="Elijah Boussaha" userId="0dc29535-6583-43fe-b6bd-d2b799c561d6" providerId="ADAL" clId="{FBCFFD20-B8CE-4B34-95E6-E6F7A5A4550D}" dt="2024-12-03T16:14:35.206" v="4689" actId="20577"/>
          <ac:spMkLst>
            <pc:docMk/>
            <pc:sldMk cId="0" sldId="276"/>
            <ac:spMk id="991" creationId="{00000000-0000-0000-0000-000000000000}"/>
          </ac:spMkLst>
        </pc:spChg>
      </pc:sldChg>
      <pc:sldChg chg="addSp delSp modSp mod">
        <pc:chgData name="Elijah Boussaha" userId="0dc29535-6583-43fe-b6bd-d2b799c561d6" providerId="ADAL" clId="{FBCFFD20-B8CE-4B34-95E6-E6F7A5A4550D}" dt="2024-12-03T16:55:10.605" v="5080" actId="1076"/>
        <pc:sldMkLst>
          <pc:docMk/>
          <pc:sldMk cId="0" sldId="279"/>
        </pc:sldMkLst>
        <pc:spChg chg="mod">
          <ac:chgData name="Elijah Boussaha" userId="0dc29535-6583-43fe-b6bd-d2b799c561d6" providerId="ADAL" clId="{FBCFFD20-B8CE-4B34-95E6-E6F7A5A4550D}" dt="2024-12-03T16:55:10.605" v="5080" actId="1076"/>
          <ac:spMkLst>
            <pc:docMk/>
            <pc:sldMk cId="0" sldId="279"/>
            <ac:spMk id="2" creationId="{64310E86-CD09-4983-43E0-DA5C72E4898E}"/>
          </ac:spMkLst>
        </pc:spChg>
        <pc:spChg chg="mod">
          <ac:chgData name="Elijah Boussaha" userId="0dc29535-6583-43fe-b6bd-d2b799c561d6" providerId="ADAL" clId="{FBCFFD20-B8CE-4B34-95E6-E6F7A5A4550D}" dt="2024-12-03T16:53:54.555" v="5065" actId="20577"/>
          <ac:spMkLst>
            <pc:docMk/>
            <pc:sldMk cId="0" sldId="279"/>
            <ac:spMk id="4" creationId="{598D7DA4-B275-5BB6-53E1-8821698ADB01}"/>
          </ac:spMkLst>
        </pc:spChg>
        <pc:spChg chg="mod">
          <ac:chgData name="Elijah Boussaha" userId="0dc29535-6583-43fe-b6bd-d2b799c561d6" providerId="ADAL" clId="{FBCFFD20-B8CE-4B34-95E6-E6F7A5A4550D}" dt="2024-12-03T16:53:48.230" v="5061" actId="14100"/>
          <ac:spMkLst>
            <pc:docMk/>
            <pc:sldMk cId="0" sldId="279"/>
            <ac:spMk id="5" creationId="{BDC8F92F-A579-D1D6-BE77-05466A5B3B4B}"/>
          </ac:spMkLst>
        </pc:spChg>
        <pc:spChg chg="mod">
          <ac:chgData name="Elijah Boussaha" userId="0dc29535-6583-43fe-b6bd-d2b799c561d6" providerId="ADAL" clId="{FBCFFD20-B8CE-4B34-95E6-E6F7A5A4550D}" dt="2024-12-03T16:53:33.345" v="5058" actId="14100"/>
          <ac:spMkLst>
            <pc:docMk/>
            <pc:sldMk cId="0" sldId="279"/>
            <ac:spMk id="6" creationId="{889E1561-479D-91C2-3C54-F50071B2A249}"/>
          </ac:spMkLst>
        </pc:spChg>
        <pc:spChg chg="add mod">
          <ac:chgData name="Elijah Boussaha" userId="0dc29535-6583-43fe-b6bd-d2b799c561d6" providerId="ADAL" clId="{FBCFFD20-B8CE-4B34-95E6-E6F7A5A4550D}" dt="2024-12-03T16:51:04.016" v="4975" actId="14100"/>
          <ac:spMkLst>
            <pc:docMk/>
            <pc:sldMk cId="0" sldId="279"/>
            <ac:spMk id="7" creationId="{2F523C4E-C42F-F907-96AD-99979C9A2DB2}"/>
          </ac:spMkLst>
        </pc:spChg>
        <pc:spChg chg="mod">
          <ac:chgData name="Elijah Boussaha" userId="0dc29535-6583-43fe-b6bd-d2b799c561d6" providerId="ADAL" clId="{FBCFFD20-B8CE-4B34-95E6-E6F7A5A4550D}" dt="2024-12-03T16:55:10.605" v="5080" actId="1076"/>
          <ac:spMkLst>
            <pc:docMk/>
            <pc:sldMk cId="0" sldId="279"/>
            <ac:spMk id="8" creationId="{C91C9F11-6052-2CC1-F829-90C5EEF82152}"/>
          </ac:spMkLst>
        </pc:spChg>
        <pc:spChg chg="add mod">
          <ac:chgData name="Elijah Boussaha" userId="0dc29535-6583-43fe-b6bd-d2b799c561d6" providerId="ADAL" clId="{FBCFFD20-B8CE-4B34-95E6-E6F7A5A4550D}" dt="2024-12-03T16:51:06.145" v="4976" actId="14100"/>
          <ac:spMkLst>
            <pc:docMk/>
            <pc:sldMk cId="0" sldId="279"/>
            <ac:spMk id="9" creationId="{0C81F0E0-C874-2CEE-E0FA-4AD8F80AE2BC}"/>
          </ac:spMkLst>
        </pc:spChg>
        <pc:spChg chg="add mod">
          <ac:chgData name="Elijah Boussaha" userId="0dc29535-6583-43fe-b6bd-d2b799c561d6" providerId="ADAL" clId="{FBCFFD20-B8CE-4B34-95E6-E6F7A5A4550D}" dt="2024-12-03T16:52:56.064" v="5052" actId="20577"/>
          <ac:spMkLst>
            <pc:docMk/>
            <pc:sldMk cId="0" sldId="279"/>
            <ac:spMk id="10" creationId="{D588CFAF-F322-BDC8-AAB3-E75C94A9D223}"/>
          </ac:spMkLst>
        </pc:spChg>
        <pc:spChg chg="add mod">
          <ac:chgData name="Elijah Boussaha" userId="0dc29535-6583-43fe-b6bd-d2b799c561d6" providerId="ADAL" clId="{FBCFFD20-B8CE-4B34-95E6-E6F7A5A4550D}" dt="2024-12-03T16:50:54.990" v="4974" actId="20577"/>
          <ac:spMkLst>
            <pc:docMk/>
            <pc:sldMk cId="0" sldId="279"/>
            <ac:spMk id="11" creationId="{F29E8EC4-065F-4FF8-BADF-210108F3B0F1}"/>
          </ac:spMkLst>
        </pc:spChg>
        <pc:spChg chg="add mod">
          <ac:chgData name="Elijah Boussaha" userId="0dc29535-6583-43fe-b6bd-d2b799c561d6" providerId="ADAL" clId="{FBCFFD20-B8CE-4B34-95E6-E6F7A5A4550D}" dt="2024-12-03T16:52:38.981" v="5044" actId="14100"/>
          <ac:spMkLst>
            <pc:docMk/>
            <pc:sldMk cId="0" sldId="279"/>
            <ac:spMk id="12" creationId="{F23AF550-95F2-6596-31BA-FC0617CECB25}"/>
          </ac:spMkLst>
        </pc:spChg>
        <pc:spChg chg="add mod">
          <ac:chgData name="Elijah Boussaha" userId="0dc29535-6583-43fe-b6bd-d2b799c561d6" providerId="ADAL" clId="{FBCFFD20-B8CE-4B34-95E6-E6F7A5A4550D}" dt="2024-12-03T16:52:41.584" v="5045" actId="14100"/>
          <ac:spMkLst>
            <pc:docMk/>
            <pc:sldMk cId="0" sldId="279"/>
            <ac:spMk id="13" creationId="{11382E62-3F13-2C96-6285-E946839A3F90}"/>
          </ac:spMkLst>
        </pc:spChg>
        <pc:spChg chg="add mod">
          <ac:chgData name="Elijah Boussaha" userId="0dc29535-6583-43fe-b6bd-d2b799c561d6" providerId="ADAL" clId="{FBCFFD20-B8CE-4B34-95E6-E6F7A5A4550D}" dt="2024-12-03T16:51:50.710" v="5006" actId="1076"/>
          <ac:spMkLst>
            <pc:docMk/>
            <pc:sldMk cId="0" sldId="279"/>
            <ac:spMk id="14" creationId="{17D22B0E-112A-58C3-A937-CCA3C16C9515}"/>
          </ac:spMkLst>
        </pc:spChg>
        <pc:spChg chg="add mod">
          <ac:chgData name="Elijah Boussaha" userId="0dc29535-6583-43fe-b6bd-d2b799c561d6" providerId="ADAL" clId="{FBCFFD20-B8CE-4B34-95E6-E6F7A5A4550D}" dt="2024-12-03T16:52:04.719" v="5012" actId="14100"/>
          <ac:spMkLst>
            <pc:docMk/>
            <pc:sldMk cId="0" sldId="279"/>
            <ac:spMk id="15" creationId="{13CA15E3-E90A-9422-1EB0-E2298E0073A3}"/>
          </ac:spMkLst>
        </pc:spChg>
        <pc:spChg chg="add mod">
          <ac:chgData name="Elijah Boussaha" userId="0dc29535-6583-43fe-b6bd-d2b799c561d6" providerId="ADAL" clId="{FBCFFD20-B8CE-4B34-95E6-E6F7A5A4550D}" dt="2024-12-03T16:52:44.225" v="5046" actId="14100"/>
          <ac:spMkLst>
            <pc:docMk/>
            <pc:sldMk cId="0" sldId="279"/>
            <ac:spMk id="16" creationId="{EB3B328F-84DE-01BC-3A1D-9B0EC462E8A8}"/>
          </ac:spMkLst>
        </pc:spChg>
        <pc:spChg chg="add del mod">
          <ac:chgData name="Elijah Boussaha" userId="0dc29535-6583-43fe-b6bd-d2b799c561d6" providerId="ADAL" clId="{FBCFFD20-B8CE-4B34-95E6-E6F7A5A4550D}" dt="2024-12-03T16:55:05.323" v="5079" actId="478"/>
          <ac:spMkLst>
            <pc:docMk/>
            <pc:sldMk cId="0" sldId="279"/>
            <ac:spMk id="17" creationId="{B92FFDAD-7F88-D53E-F88A-C3E961A634D5}"/>
          </ac:spMkLst>
        </pc:spChg>
        <pc:spChg chg="mod">
          <ac:chgData name="Elijah Boussaha" userId="0dc29535-6583-43fe-b6bd-d2b799c561d6" providerId="ADAL" clId="{FBCFFD20-B8CE-4B34-95E6-E6F7A5A4550D}" dt="2024-12-03T16:49:10.299" v="4882" actId="14100"/>
          <ac:spMkLst>
            <pc:docMk/>
            <pc:sldMk cId="0" sldId="279"/>
            <ac:spMk id="1032" creationId="{00000000-0000-0000-0000-000000000000}"/>
          </ac:spMkLst>
        </pc:spChg>
        <pc:spChg chg="mod">
          <ac:chgData name="Elijah Boussaha" userId="0dc29535-6583-43fe-b6bd-d2b799c561d6" providerId="ADAL" clId="{FBCFFD20-B8CE-4B34-95E6-E6F7A5A4550D}" dt="2024-12-03T16:49:07.415" v="4881" actId="14100"/>
          <ac:spMkLst>
            <pc:docMk/>
            <pc:sldMk cId="0" sldId="279"/>
            <ac:spMk id="1047" creationId="{00000000-0000-0000-0000-000000000000}"/>
          </ac:spMkLst>
        </pc:spChg>
        <pc:grpChg chg="mod">
          <ac:chgData name="Elijah Boussaha" userId="0dc29535-6583-43fe-b6bd-d2b799c561d6" providerId="ADAL" clId="{FBCFFD20-B8CE-4B34-95E6-E6F7A5A4550D}" dt="2024-12-03T16:55:10.605" v="5080" actId="1076"/>
          <ac:grpSpMkLst>
            <pc:docMk/>
            <pc:sldMk cId="0" sldId="279"/>
            <ac:grpSpMk id="3" creationId="{76DC69CD-B339-9109-DFAB-372EC232C4EE}"/>
          </ac:grpSpMkLst>
        </pc:grpChg>
        <pc:grpChg chg="mod">
          <ac:chgData name="Elijah Boussaha" userId="0dc29535-6583-43fe-b6bd-d2b799c561d6" providerId="ADAL" clId="{FBCFFD20-B8CE-4B34-95E6-E6F7A5A4550D}" dt="2024-12-03T16:43:31.205" v="4857" actId="1076"/>
          <ac:grpSpMkLst>
            <pc:docMk/>
            <pc:sldMk cId="0" sldId="279"/>
            <ac:grpSpMk id="1035" creationId="{00000000-0000-0000-0000-000000000000}"/>
          </ac:grpSpMkLst>
        </pc:grpChg>
        <pc:grpChg chg="mod">
          <ac:chgData name="Elijah Boussaha" userId="0dc29535-6583-43fe-b6bd-d2b799c561d6" providerId="ADAL" clId="{FBCFFD20-B8CE-4B34-95E6-E6F7A5A4550D}" dt="2024-12-03T16:54:57.805" v="5077" actId="1076"/>
          <ac:grpSpMkLst>
            <pc:docMk/>
            <pc:sldMk cId="0" sldId="279"/>
            <ac:grpSpMk id="1038" creationId="{00000000-0000-0000-0000-000000000000}"/>
          </ac:grpSpMkLst>
        </pc:grpChg>
      </pc:sldChg>
      <pc:sldChg chg="addSp modSp mod">
        <pc:chgData name="Elijah Boussaha" userId="0dc29535-6583-43fe-b6bd-d2b799c561d6" providerId="ADAL" clId="{FBCFFD20-B8CE-4B34-95E6-E6F7A5A4550D}" dt="2024-12-03T16:28:00.020" v="4728" actId="14100"/>
        <pc:sldMkLst>
          <pc:docMk/>
          <pc:sldMk cId="0" sldId="296"/>
        </pc:sldMkLst>
        <pc:picChg chg="add mod">
          <ac:chgData name="Elijah Boussaha" userId="0dc29535-6583-43fe-b6bd-d2b799c561d6" providerId="ADAL" clId="{FBCFFD20-B8CE-4B34-95E6-E6F7A5A4550D}" dt="2024-12-03T16:28:00.020" v="4728" actId="14100"/>
          <ac:picMkLst>
            <pc:docMk/>
            <pc:sldMk cId="0" sldId="296"/>
            <ac:picMk id="3" creationId="{0C6FA0F4-5555-DA7A-51AD-5CAA4E9FD33D}"/>
          </ac:picMkLst>
        </pc:picChg>
      </pc:sldChg>
      <pc:sldChg chg="add del">
        <pc:chgData name="Elijah Boussaha" userId="0dc29535-6583-43fe-b6bd-d2b799c561d6" providerId="ADAL" clId="{FBCFFD20-B8CE-4B34-95E6-E6F7A5A4550D}" dt="2024-12-03T16:26:59.671" v="4717" actId="47"/>
        <pc:sldMkLst>
          <pc:docMk/>
          <pc:sldMk cId="1354159835" sldId="302"/>
        </pc:sldMkLst>
      </pc:sldChg>
      <pc:sldMasterChg chg="modSldLayout">
        <pc:chgData name="Elijah Boussaha" userId="0dc29535-6583-43fe-b6bd-d2b799c561d6" providerId="ADAL" clId="{FBCFFD20-B8CE-4B34-95E6-E6F7A5A4550D}" dt="2024-12-03T16:14:29.821" v="4688" actId="1076"/>
        <pc:sldMasterMkLst>
          <pc:docMk/>
          <pc:sldMasterMk cId="0" sldId="2147483648"/>
        </pc:sldMasterMkLst>
        <pc:sldLayoutChg chg="modSp mod">
          <pc:chgData name="Elijah Boussaha" userId="0dc29535-6583-43fe-b6bd-d2b799c561d6" providerId="ADAL" clId="{FBCFFD20-B8CE-4B34-95E6-E6F7A5A4550D}" dt="2024-12-03T16:14:29.821" v="4688" actId="1076"/>
          <pc:sldLayoutMkLst>
            <pc:docMk/>
            <pc:sldMasterMk cId="0" sldId="2147483648"/>
            <pc:sldLayoutMk cId="0" sldId="2147483649"/>
          </pc:sldLayoutMkLst>
          <pc:picChg chg="mod">
            <ac:chgData name="Elijah Boussaha" userId="0dc29535-6583-43fe-b6bd-d2b799c561d6" providerId="ADAL" clId="{FBCFFD20-B8CE-4B34-95E6-E6F7A5A4550D}" dt="2024-12-03T16:14:29.821" v="4688" actId="1076"/>
            <ac:picMkLst>
              <pc:docMk/>
              <pc:sldMasterMk cId="0" sldId="2147483648"/>
              <pc:sldLayoutMk cId="0" sldId="2147483649"/>
              <ac:picMk id="15" creationId="{00000000-0000-0000-0000-000000000000}"/>
            </ac:picMkLst>
          </pc:picChg>
        </pc:sldLayoutChg>
      </pc:sldMasterChg>
      <pc:sldMasterChg chg="modSldLayout">
        <pc:chgData name="Elijah Boussaha" userId="0dc29535-6583-43fe-b6bd-d2b799c561d6" providerId="ADAL" clId="{FBCFFD20-B8CE-4B34-95E6-E6F7A5A4550D}" dt="2024-12-03T16:26:52.735" v="4716" actId="1076"/>
        <pc:sldMasterMkLst>
          <pc:docMk/>
          <pc:sldMasterMk cId="0" sldId="2147483662"/>
        </pc:sldMasterMkLst>
        <pc:sldLayoutChg chg="modSp mod">
          <pc:chgData name="Elijah Boussaha" userId="0dc29535-6583-43fe-b6bd-d2b799c561d6" providerId="ADAL" clId="{FBCFFD20-B8CE-4B34-95E6-E6F7A5A4550D}" dt="2024-12-03T16:26:52.735" v="4716" actId="1076"/>
          <pc:sldLayoutMkLst>
            <pc:docMk/>
            <pc:sldMasterMk cId="0" sldId="2147483662"/>
            <pc:sldLayoutMk cId="0" sldId="2147483663"/>
          </pc:sldLayoutMkLst>
          <pc:picChg chg="mod">
            <ac:chgData name="Elijah Boussaha" userId="0dc29535-6583-43fe-b6bd-d2b799c561d6" providerId="ADAL" clId="{FBCFFD20-B8CE-4B34-95E6-E6F7A5A4550D}" dt="2024-12-03T16:26:52.735" v="4716" actId="1076"/>
            <ac:picMkLst>
              <pc:docMk/>
              <pc:sldMasterMk cId="0" sldId="2147483662"/>
              <pc:sldLayoutMk cId="0" sldId="2147483663"/>
              <ac:picMk id="104" creationId="{00000000-0000-0000-0000-000000000000}"/>
            </ac:picMkLst>
          </pc:picChg>
          <pc:picChg chg="mod">
            <ac:chgData name="Elijah Boussaha" userId="0dc29535-6583-43fe-b6bd-d2b799c561d6" providerId="ADAL" clId="{FBCFFD20-B8CE-4B34-95E6-E6F7A5A4550D}" dt="2024-12-03T16:26:02.962" v="4713"/>
            <ac:picMkLst>
              <pc:docMk/>
              <pc:sldMasterMk cId="0" sldId="2147483662"/>
              <pc:sldLayoutMk cId="0" sldId="2147483663"/>
              <ac:picMk id="106" creationId="{00000000-0000-0000-0000-000000000000}"/>
            </ac:picMkLst>
          </pc:picChg>
        </pc:sldLayoutChg>
        <pc:sldLayoutChg chg="modSp mod">
          <pc:chgData name="Elijah Boussaha" userId="0dc29535-6583-43fe-b6bd-d2b799c561d6" providerId="ADAL" clId="{FBCFFD20-B8CE-4B34-95E6-E6F7A5A4550D}" dt="2024-12-03T16:18:40.723" v="4691" actId="14826"/>
          <pc:sldLayoutMkLst>
            <pc:docMk/>
            <pc:sldMasterMk cId="0" sldId="2147483662"/>
            <pc:sldLayoutMk cId="0" sldId="2147483666"/>
          </pc:sldLayoutMkLst>
          <pc:picChg chg="mod">
            <ac:chgData name="Elijah Boussaha" userId="0dc29535-6583-43fe-b6bd-d2b799c561d6" providerId="ADAL" clId="{FBCFFD20-B8CE-4B34-95E6-E6F7A5A4550D}" dt="2024-12-03T16:18:40.723" v="4691" actId="14826"/>
            <ac:picMkLst>
              <pc:docMk/>
              <pc:sldMasterMk cId="0" sldId="2147483662"/>
              <pc:sldLayoutMk cId="0" sldId="2147483666"/>
              <ac:picMk id="115" creationId="{00000000-0000-0000-0000-000000000000}"/>
            </ac:picMkLst>
          </pc:picChg>
          <pc:picChg chg="mod">
            <ac:chgData name="Elijah Boussaha" userId="0dc29535-6583-43fe-b6bd-d2b799c561d6" providerId="ADAL" clId="{FBCFFD20-B8CE-4B34-95E6-E6F7A5A4550D}" dt="2024-12-03T16:14:25.622" v="4685" actId="1076"/>
            <ac:picMkLst>
              <pc:docMk/>
              <pc:sldMasterMk cId="0" sldId="2147483662"/>
              <pc:sldLayoutMk cId="0" sldId="2147483666"/>
              <ac:picMk id="117" creationId="{00000000-0000-0000-0000-000000000000}"/>
            </ac:picMkLst>
          </pc:picChg>
        </pc:sldLayoutChg>
        <pc:sldLayoutChg chg="modSp">
          <pc:chgData name="Elijah Boussaha" userId="0dc29535-6583-43fe-b6bd-d2b799c561d6" providerId="ADAL" clId="{FBCFFD20-B8CE-4B34-95E6-E6F7A5A4550D}" dt="2024-12-03T16:18:52.150" v="4692" actId="14826"/>
          <pc:sldLayoutMkLst>
            <pc:docMk/>
            <pc:sldMasterMk cId="0" sldId="2147483662"/>
            <pc:sldLayoutMk cId="0" sldId="2147483669"/>
          </pc:sldLayoutMkLst>
          <pc:picChg chg="mod">
            <ac:chgData name="Elijah Boussaha" userId="0dc29535-6583-43fe-b6bd-d2b799c561d6" providerId="ADAL" clId="{FBCFFD20-B8CE-4B34-95E6-E6F7A5A4550D}" dt="2024-12-03T16:18:52.150" v="4692" actId="14826"/>
            <ac:picMkLst>
              <pc:docMk/>
              <pc:sldMasterMk cId="0" sldId="2147483662"/>
              <pc:sldLayoutMk cId="0" sldId="2147483669"/>
              <ac:picMk id="137" creationId="{00000000-0000-0000-0000-000000000000}"/>
            </ac:picMkLst>
          </pc:picChg>
        </pc:sldLayoutChg>
        <pc:sldLayoutChg chg="modSp">
          <pc:chgData name="Elijah Boussaha" userId="0dc29535-6583-43fe-b6bd-d2b799c561d6" providerId="ADAL" clId="{FBCFFD20-B8CE-4B34-95E6-E6F7A5A4550D}" dt="2024-12-03T16:19:05" v="4693" actId="14826"/>
          <pc:sldLayoutMkLst>
            <pc:docMk/>
            <pc:sldMasterMk cId="0" sldId="2147483662"/>
            <pc:sldLayoutMk cId="0" sldId="2147483675"/>
          </pc:sldLayoutMkLst>
          <pc:picChg chg="mod">
            <ac:chgData name="Elijah Boussaha" userId="0dc29535-6583-43fe-b6bd-d2b799c561d6" providerId="ADAL" clId="{FBCFFD20-B8CE-4B34-95E6-E6F7A5A4550D}" dt="2024-12-03T16:19:05" v="4693" actId="14826"/>
            <ac:picMkLst>
              <pc:docMk/>
              <pc:sldMasterMk cId="0" sldId="2147483662"/>
              <pc:sldLayoutMk cId="0" sldId="2147483675"/>
              <ac:picMk id="161" creationId="{00000000-0000-0000-0000-000000000000}"/>
            </ac:picMkLst>
          </pc:picChg>
        </pc:sldLayoutChg>
        <pc:sldLayoutChg chg="modSp">
          <pc:chgData name="Elijah Boussaha" userId="0dc29535-6583-43fe-b6bd-d2b799c561d6" providerId="ADAL" clId="{FBCFFD20-B8CE-4B34-95E6-E6F7A5A4550D}" dt="2024-12-03T16:19:26.463" v="4695" actId="14826"/>
          <pc:sldLayoutMkLst>
            <pc:docMk/>
            <pc:sldMasterMk cId="0" sldId="2147483662"/>
            <pc:sldLayoutMk cId="0" sldId="2147483682"/>
          </pc:sldLayoutMkLst>
          <pc:picChg chg="mod">
            <ac:chgData name="Elijah Boussaha" userId="0dc29535-6583-43fe-b6bd-d2b799c561d6" providerId="ADAL" clId="{FBCFFD20-B8CE-4B34-95E6-E6F7A5A4550D}" dt="2024-12-03T16:19:26.463" v="4695" actId="14826"/>
            <ac:picMkLst>
              <pc:docMk/>
              <pc:sldMasterMk cId="0" sldId="2147483662"/>
              <pc:sldLayoutMk cId="0" sldId="2147483682"/>
              <ac:picMk id="202" creationId="{00000000-0000-0000-0000-000000000000}"/>
            </ac:picMkLst>
          </pc:picChg>
        </pc:sldLayoutChg>
        <pc:sldLayoutChg chg="modSp">
          <pc:chgData name="Elijah Boussaha" userId="0dc29535-6583-43fe-b6bd-d2b799c561d6" providerId="ADAL" clId="{FBCFFD20-B8CE-4B34-95E6-E6F7A5A4550D}" dt="2024-12-03T16:20:27.107" v="4697" actId="14826"/>
          <pc:sldLayoutMkLst>
            <pc:docMk/>
            <pc:sldMasterMk cId="0" sldId="2147483662"/>
            <pc:sldLayoutMk cId="0" sldId="2147483683"/>
          </pc:sldLayoutMkLst>
          <pc:picChg chg="mod">
            <ac:chgData name="Elijah Boussaha" userId="0dc29535-6583-43fe-b6bd-d2b799c561d6" providerId="ADAL" clId="{FBCFFD20-B8CE-4B34-95E6-E6F7A5A4550D}" dt="2024-12-03T16:20:27.107" v="4697" actId="14826"/>
            <ac:picMkLst>
              <pc:docMk/>
              <pc:sldMasterMk cId="0" sldId="2147483662"/>
              <pc:sldLayoutMk cId="0" sldId="2147483683"/>
              <ac:picMk id="207" creationId="{00000000-0000-0000-0000-000000000000}"/>
            </ac:picMkLst>
          </pc:picChg>
        </pc:sldLayoutChg>
        <pc:sldLayoutChg chg="modSp">
          <pc:chgData name="Elijah Boussaha" userId="0dc29535-6583-43fe-b6bd-d2b799c561d6" providerId="ADAL" clId="{FBCFFD20-B8CE-4B34-95E6-E6F7A5A4550D}" dt="2024-12-03T16:21:33.390" v="4698" actId="14826"/>
          <pc:sldLayoutMkLst>
            <pc:docMk/>
            <pc:sldMasterMk cId="0" sldId="2147483662"/>
            <pc:sldLayoutMk cId="0" sldId="2147483684"/>
          </pc:sldLayoutMkLst>
          <pc:picChg chg="mod">
            <ac:chgData name="Elijah Boussaha" userId="0dc29535-6583-43fe-b6bd-d2b799c561d6" providerId="ADAL" clId="{FBCFFD20-B8CE-4B34-95E6-E6F7A5A4550D}" dt="2024-12-03T16:21:33.390" v="4698" actId="14826"/>
            <ac:picMkLst>
              <pc:docMk/>
              <pc:sldMasterMk cId="0" sldId="2147483662"/>
              <pc:sldLayoutMk cId="0" sldId="2147483684"/>
              <ac:picMk id="212" creationId="{00000000-0000-0000-0000-000000000000}"/>
            </ac:picMkLst>
          </pc:picChg>
        </pc:sldLayoutChg>
        <pc:sldLayoutChg chg="modSp mod">
          <pc:chgData name="Elijah Boussaha" userId="0dc29535-6583-43fe-b6bd-d2b799c561d6" providerId="ADAL" clId="{FBCFFD20-B8CE-4B34-95E6-E6F7A5A4550D}" dt="2024-12-03T16:22:21.987" v="4702" actId="18131"/>
          <pc:sldLayoutMkLst>
            <pc:docMk/>
            <pc:sldMasterMk cId="0" sldId="2147483662"/>
            <pc:sldLayoutMk cId="0" sldId="2147483685"/>
          </pc:sldLayoutMkLst>
          <pc:picChg chg="mod modCrop">
            <ac:chgData name="Elijah Boussaha" userId="0dc29535-6583-43fe-b6bd-d2b799c561d6" providerId="ADAL" clId="{FBCFFD20-B8CE-4B34-95E6-E6F7A5A4550D}" dt="2024-12-03T16:22:21.987" v="4702" actId="18131"/>
            <ac:picMkLst>
              <pc:docMk/>
              <pc:sldMasterMk cId="0" sldId="2147483662"/>
              <pc:sldLayoutMk cId="0" sldId="2147483685"/>
              <ac:picMk id="217" creationId="{00000000-0000-0000-0000-000000000000}"/>
            </ac:picMkLst>
          </pc:picChg>
        </pc:sldLayoutChg>
        <pc:sldLayoutChg chg="modSp mod">
          <pc:chgData name="Elijah Boussaha" userId="0dc29535-6583-43fe-b6bd-d2b799c561d6" providerId="ADAL" clId="{FBCFFD20-B8CE-4B34-95E6-E6F7A5A4550D}" dt="2024-12-03T16:22:38.171" v="4704" actId="18131"/>
          <pc:sldLayoutMkLst>
            <pc:docMk/>
            <pc:sldMasterMk cId="0" sldId="2147483662"/>
            <pc:sldLayoutMk cId="0" sldId="2147483704"/>
          </pc:sldLayoutMkLst>
          <pc:picChg chg="mod modCrop">
            <ac:chgData name="Elijah Boussaha" userId="0dc29535-6583-43fe-b6bd-d2b799c561d6" providerId="ADAL" clId="{FBCFFD20-B8CE-4B34-95E6-E6F7A5A4550D}" dt="2024-12-03T16:22:38.171" v="4704" actId="18131"/>
            <ac:picMkLst>
              <pc:docMk/>
              <pc:sldMasterMk cId="0" sldId="2147483662"/>
              <pc:sldLayoutMk cId="0" sldId="2147483704"/>
              <ac:picMk id="317" creationId="{00000000-0000-0000-0000-000000000000}"/>
            </ac:picMkLst>
          </pc:picChg>
        </pc:sldLayoutChg>
      </pc:sldMasterChg>
      <pc:sldMasterChg chg="new del mod addSldLayout delSldLayout">
        <pc:chgData name="Elijah Boussaha" userId="0dc29535-6583-43fe-b6bd-d2b799c561d6" providerId="ADAL" clId="{FBCFFD20-B8CE-4B34-95E6-E6F7A5A4550D}" dt="2024-12-03T16:23:00.944" v="4706" actId="6938"/>
        <pc:sldMasterMkLst>
          <pc:docMk/>
          <pc:sldMasterMk cId="3025156813" sldId="2147483706"/>
        </pc:sldMasterMkLst>
        <pc:sldLayoutChg chg="new del replId">
          <pc:chgData name="Elijah Boussaha" userId="0dc29535-6583-43fe-b6bd-d2b799c561d6" providerId="ADAL" clId="{FBCFFD20-B8CE-4B34-95E6-E6F7A5A4550D}" dt="2024-12-03T16:23:00.944" v="4706" actId="6938"/>
          <pc:sldLayoutMkLst>
            <pc:docMk/>
            <pc:sldMasterMk cId="3025156813" sldId="2147483706"/>
            <pc:sldLayoutMk cId="1669904653" sldId="2147483707"/>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387767444" sldId="2147483708"/>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31952135" sldId="2147483709"/>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3084802573" sldId="2147483710"/>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4066918343" sldId="2147483711"/>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3145088170" sldId="2147483712"/>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304139603" sldId="2147483713"/>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461910999" sldId="2147483714"/>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3976400620" sldId="2147483715"/>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1112982079" sldId="2147483716"/>
          </pc:sldLayoutMkLst>
        </pc:sldLayoutChg>
        <pc:sldLayoutChg chg="new del replId">
          <pc:chgData name="Elijah Boussaha" userId="0dc29535-6583-43fe-b6bd-d2b799c561d6" providerId="ADAL" clId="{FBCFFD20-B8CE-4B34-95E6-E6F7A5A4550D}" dt="2024-12-03T16:23:00.944" v="4706" actId="6938"/>
          <pc:sldLayoutMkLst>
            <pc:docMk/>
            <pc:sldMasterMk cId="3025156813" sldId="2147483706"/>
            <pc:sldLayoutMk cId="1557449858" sldId="214748371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131e9ba1c4_3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0" name="Google Shape;530;g3131e9ba1c4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127cd77415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3127cd77415_0_10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1170df97db_0_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 name="Google Shape;719;g31170df97db_0_9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1170df97db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g31170df97db_0_9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12e292c297_0_7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63" name="Google Shape;763;g312e292c297_0_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131e9ba1c4_3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 name="Google Shape;793;g3131e9ba1c4_3_6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1170df97db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31170df97db_0_8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3126445cf2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g3126445cf2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120d1de193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2" name="Google Shape;972;g3120d1de193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3127cd77415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1" name="Google Shape;1011;g3127cd77415_0_10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08526102b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6" name="Google Shape;1016;g308526102b0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127cd77415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3127cd77415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31039aff86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6" name="Google Shape;1066;g31039aff868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31465763377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3" name="Google Shape;1143;g31465763377_6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14657633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8" name="Google Shape;1148;g3146576337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1465763377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7" name="Google Shape;1217;g31465763377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2ca94c671d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0" name="Google Shape;1380;g2ca94c671d7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3127cd77415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0" name="Google Shape;1470;g3127cd77415_0_9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3127cd77415_0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8" name="Google Shape;1508;g3127cd77415_0_10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0b68b119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30b68b1190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1170df97db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31170df97db_0_6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1205e158e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g31205e158e0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12e292c297_0_9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7" name="Google Shape;707;g312e292c297_0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g3127cd77415_0_76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 name="Google Shape;13;g3127cd77415_0_76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 name="Google Shape;14;g3127cd77415_0_765"/>
          <p:cNvSpPr txBox="1">
            <a:spLocks noGrp="1"/>
          </p:cNvSpPr>
          <p:nvPr>
            <p:ph type="sldNum" idx="12"/>
          </p:nvPr>
        </p:nvSpPr>
        <p:spPr>
          <a:xfrm>
            <a:off x="8078519" y="4960157"/>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5" name="Triangle rectangle 4">
            <a:extLst>
              <a:ext uri="{FF2B5EF4-FFF2-40B4-BE49-F238E27FC236}">
                <a16:creationId xmlns:a16="http://schemas.microsoft.com/office/drawing/2014/main" id="{BC8D829E-E1B6-07DE-7059-DA1029CC0B02}"/>
              </a:ext>
            </a:extLst>
          </p:cNvPr>
          <p:cNvSpPr/>
          <p:nvPr userDrawn="1"/>
        </p:nvSpPr>
        <p:spPr>
          <a:xfrm>
            <a:off x="3960" y="2571750"/>
            <a:ext cx="3355471" cy="2571107"/>
          </a:xfrm>
          <a:prstGeom prst="rtTriangle">
            <a:avLst/>
          </a:prstGeom>
          <a:solidFill>
            <a:srgbClr val="3C3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a:extLst>
              <a:ext uri="{FF2B5EF4-FFF2-40B4-BE49-F238E27FC236}">
                <a16:creationId xmlns:a16="http://schemas.microsoft.com/office/drawing/2014/main" id="{0F6A6AB9-385F-13E9-86D0-729DB93647BE}"/>
              </a:ext>
            </a:extLst>
          </p:cNvPr>
          <p:cNvSpPr/>
          <p:nvPr userDrawn="1"/>
        </p:nvSpPr>
        <p:spPr>
          <a:xfrm flipV="1">
            <a:off x="8710" y="-1"/>
            <a:ext cx="3507871" cy="2571428"/>
          </a:xfrm>
          <a:prstGeom prst="rtTriangle">
            <a:avLst/>
          </a:prstGeom>
          <a:solidFill>
            <a:srgbClr val="AF15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A3605BB6-9A05-ABDE-43D1-4790C1D570E7}"/>
              </a:ext>
            </a:extLst>
          </p:cNvPr>
          <p:cNvGrpSpPr/>
          <p:nvPr userDrawn="1"/>
        </p:nvGrpSpPr>
        <p:grpSpPr>
          <a:xfrm>
            <a:off x="-3297" y="1629221"/>
            <a:ext cx="3073319" cy="1884411"/>
            <a:chOff x="2286000" y="1065834"/>
            <a:chExt cx="5548234" cy="3169891"/>
          </a:xfrm>
        </p:grpSpPr>
        <p:pic>
          <p:nvPicPr>
            <p:cNvPr id="3" name="Image 2">
              <a:extLst>
                <a:ext uri="{FF2B5EF4-FFF2-40B4-BE49-F238E27FC236}">
                  <a16:creationId xmlns:a16="http://schemas.microsoft.com/office/drawing/2014/main" id="{525FCDF0-4794-67C2-C9E5-2CEF079509CB}"/>
                </a:ext>
              </a:extLst>
            </p:cNvPr>
            <p:cNvPicPr>
              <a:picLocks noChangeAspect="1"/>
            </p:cNvPicPr>
            <p:nvPr userDrawn="1"/>
          </p:nvPicPr>
          <p:blipFill>
            <a:blip r:embed="rId2"/>
            <a:stretch>
              <a:fillRect/>
            </a:stretch>
          </p:blipFill>
          <p:spPr>
            <a:xfrm>
              <a:off x="2286000" y="1065834"/>
              <a:ext cx="5548234" cy="3169891"/>
            </a:xfrm>
            <a:prstGeom prst="rect">
              <a:avLst/>
            </a:prstGeom>
          </p:spPr>
        </p:pic>
        <p:sp>
          <p:nvSpPr>
            <p:cNvPr id="7" name="Cadre 6">
              <a:extLst>
                <a:ext uri="{FF2B5EF4-FFF2-40B4-BE49-F238E27FC236}">
                  <a16:creationId xmlns:a16="http://schemas.microsoft.com/office/drawing/2014/main" id="{73B7E7AF-F609-8BD8-FFCF-E106548E153D}"/>
                </a:ext>
              </a:extLst>
            </p:cNvPr>
            <p:cNvSpPr/>
            <p:nvPr userDrawn="1"/>
          </p:nvSpPr>
          <p:spPr>
            <a:xfrm>
              <a:off x="2304225" y="1065834"/>
              <a:ext cx="5530009" cy="3169891"/>
            </a:xfrm>
            <a:prstGeom prst="frame">
              <a:avLst/>
            </a:prstGeom>
            <a:solidFill>
              <a:srgbClr val="606F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g3127cd77415_0_827"/>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5" name="Google Shape;75;g3127cd77415_0_827"/>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76" name="Google Shape;76;g3127cd77415_0_827"/>
          <p:cNvSpPr txBox="1">
            <a:spLocks noGrp="1"/>
          </p:cNvSpPr>
          <p:nvPr>
            <p:ph type="body" idx="2"/>
          </p:nvPr>
        </p:nvSpPr>
        <p:spPr>
          <a:xfrm>
            <a:off x="228600" y="717550"/>
            <a:ext cx="1504200" cy="2345700"/>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77" name="Google Shape;77;g3127cd77415_0_82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g3127cd77415_0_82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9" name="Google Shape;79;g3127cd77415_0_82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g3127cd77415_0_834"/>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2" name="Google Shape;82;g3127cd77415_0_834"/>
          <p:cNvSpPr>
            <a:spLocks noGrp="1"/>
          </p:cNvSpPr>
          <p:nvPr>
            <p:ph type="pic" idx="2"/>
          </p:nvPr>
        </p:nvSpPr>
        <p:spPr>
          <a:xfrm>
            <a:off x="896144" y="306388"/>
            <a:ext cx="2743200" cy="2057400"/>
          </a:xfrm>
          <a:prstGeom prst="rect">
            <a:avLst/>
          </a:prstGeom>
          <a:noFill/>
          <a:ln>
            <a:noFill/>
          </a:ln>
        </p:spPr>
      </p:sp>
      <p:sp>
        <p:nvSpPr>
          <p:cNvPr id="83" name="Google Shape;83;g3127cd77415_0_834"/>
          <p:cNvSpPr txBox="1">
            <a:spLocks noGrp="1"/>
          </p:cNvSpPr>
          <p:nvPr>
            <p:ph type="body" idx="1"/>
          </p:nvPr>
        </p:nvSpPr>
        <p:spPr>
          <a:xfrm>
            <a:off x="896144" y="2683669"/>
            <a:ext cx="2743200" cy="402600"/>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84" name="Google Shape;84;g3127cd77415_0_83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5" name="Google Shape;85;g3127cd77415_0_83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6" name="Google Shape;86;g3127cd77415_0_83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g3127cd77415_0_84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9" name="Google Shape;89;g3127cd77415_0_841"/>
          <p:cNvSpPr txBox="1">
            <a:spLocks noGrp="1"/>
          </p:cNvSpPr>
          <p:nvPr>
            <p:ph type="body" idx="1"/>
          </p:nvPr>
        </p:nvSpPr>
        <p:spPr>
          <a:xfrm rot="5400000">
            <a:off x="1154400" y="-125700"/>
            <a:ext cx="2263200"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90" name="Google Shape;90;g3127cd77415_0_84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1" name="Google Shape;91;g3127cd77415_0_84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2" name="Google Shape;92;g3127cd77415_0_84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g3127cd77415_0_847"/>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5" name="Google Shape;95;g3127cd77415_0_847"/>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96" name="Google Shape;96;g3127cd77415_0_84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7" name="Google Shape;97;g3127cd77415_0_84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8" name="Google Shape;98;g3127cd77415_0_84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 Divider -Title two green dots 1 1">
  <p:cSld name="CUSTOM_2_1_1_1">
    <p:spTree>
      <p:nvGrpSpPr>
        <p:cNvPr id="1" name="Shape 103"/>
        <p:cNvGrpSpPr/>
        <p:nvPr/>
      </p:nvGrpSpPr>
      <p:grpSpPr>
        <a:xfrm>
          <a:off x="0" y="0"/>
          <a:ext cx="0" cy="0"/>
          <a:chOff x="0" y="0"/>
          <a:chExt cx="0" cy="0"/>
        </a:xfrm>
      </p:grpSpPr>
      <p:pic>
        <p:nvPicPr>
          <p:cNvPr id="104" name="Google Shape;104;g3127cd77415_0_171"/>
          <p:cNvPicPr preferRelativeResize="0"/>
          <p:nvPr/>
        </p:nvPicPr>
        <p:blipFill>
          <a:blip r:embed="rId2"/>
          <a:srcRect l="18810" r="18810"/>
          <a:stretch/>
        </p:blipFill>
        <p:spPr>
          <a:xfrm>
            <a:off x="5289600" y="-514350"/>
            <a:ext cx="5671800" cy="6000900"/>
          </a:xfrm>
          <a:prstGeom prst="ellipse">
            <a:avLst/>
          </a:prstGeom>
          <a:noFill/>
          <a:ln>
            <a:noFill/>
          </a:ln>
        </p:spPr>
      </p:pic>
      <p:sp>
        <p:nvSpPr>
          <p:cNvPr id="105" name="Google Shape;105;g3127cd77415_0_171"/>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pic>
        <p:nvPicPr>
          <p:cNvPr id="24" name="Image 23">
            <a:extLst>
              <a:ext uri="{FF2B5EF4-FFF2-40B4-BE49-F238E27FC236}">
                <a16:creationId xmlns:a16="http://schemas.microsoft.com/office/drawing/2014/main" id="{9FC14119-2C0B-52A8-DBFE-348EECE6A55D}"/>
              </a:ext>
            </a:extLst>
          </p:cNvPr>
          <p:cNvPicPr>
            <a:picLocks noChangeAspect="1"/>
          </p:cNvPicPr>
          <p:nvPr userDrawn="1"/>
        </p:nvPicPr>
        <p:blipFill>
          <a:blip r:embed="rId3"/>
          <a:stretch>
            <a:fillRect/>
          </a:stretch>
        </p:blipFill>
        <p:spPr>
          <a:xfrm>
            <a:off x="-14514" y="0"/>
            <a:ext cx="305123" cy="5143500"/>
          </a:xfrm>
          <a:prstGeom prst="rect">
            <a:avLst/>
          </a:prstGeom>
        </p:spPr>
      </p:pic>
    </p:spTree>
  </p:cSld>
  <p:clrMapOvr>
    <a:masterClrMapping/>
  </p:clrMapOvr>
  <p:extLst>
    <p:ext uri="{DCECCB84-F9BA-43D5-87BE-67443E8EF086}">
      <p15:sldGuideLst xmlns:p15="http://schemas.microsoft.com/office/powerpoint/2012/main">
        <p15:guide id="1" pos="719">
          <p15:clr>
            <a:srgbClr val="FA7B17"/>
          </p15:clr>
        </p15:guide>
        <p15:guide id="2" orient="horz" pos="2041">
          <p15:clr>
            <a:srgbClr val="FA7B17"/>
          </p15:clr>
        </p15:guide>
        <p15:guide id="3" pos="326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CUSTOM_29">
    <p:spTree>
      <p:nvGrpSpPr>
        <p:cNvPr id="1" name="Shape 111"/>
        <p:cNvGrpSpPr/>
        <p:nvPr/>
      </p:nvGrpSpPr>
      <p:grpSpPr>
        <a:xfrm>
          <a:off x="0" y="0"/>
          <a:ext cx="0" cy="0"/>
          <a:chOff x="0" y="0"/>
          <a:chExt cx="0" cy="0"/>
        </a:xfrm>
      </p:grpSpPr>
      <p:sp>
        <p:nvSpPr>
          <p:cNvPr id="112" name="Google Shape;112;g3109bbcf4b8_0_0"/>
          <p:cNvSpPr txBox="1">
            <a:spLocks noGrp="1"/>
          </p:cNvSpPr>
          <p:nvPr>
            <p:ph type="title"/>
          </p:nvPr>
        </p:nvSpPr>
        <p:spPr>
          <a:xfrm>
            <a:off x="674700" y="579450"/>
            <a:ext cx="5826000" cy="444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5" name="Image 34">
            <a:extLst>
              <a:ext uri="{FF2B5EF4-FFF2-40B4-BE49-F238E27FC236}">
                <a16:creationId xmlns:a16="http://schemas.microsoft.com/office/drawing/2014/main" id="{D25FB811-2CBA-10B2-7578-D2FEA47182A5}"/>
              </a:ext>
            </a:extLst>
          </p:cNvPr>
          <p:cNvPicPr>
            <a:picLocks noChangeAspect="1"/>
          </p:cNvPicPr>
          <p:nvPr userDrawn="1"/>
        </p:nvPicPr>
        <p:blipFill>
          <a:blip r:embed="rId2"/>
          <a:stretch>
            <a:fillRect/>
          </a:stretch>
        </p:blipFill>
        <p:spPr>
          <a:xfrm>
            <a:off x="-14514" y="0"/>
            <a:ext cx="305123" cy="51435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 Divider -Title two green dots 1 1 1">
  <p:cSld name="CUSTOM_2_1_1_1_1">
    <p:spTree>
      <p:nvGrpSpPr>
        <p:cNvPr id="1" name="Shape 114"/>
        <p:cNvGrpSpPr/>
        <p:nvPr/>
      </p:nvGrpSpPr>
      <p:grpSpPr>
        <a:xfrm>
          <a:off x="0" y="0"/>
          <a:ext cx="0" cy="0"/>
          <a:chOff x="0" y="0"/>
          <a:chExt cx="0" cy="0"/>
        </a:xfrm>
      </p:grpSpPr>
      <p:pic>
        <p:nvPicPr>
          <p:cNvPr id="115" name="Google Shape;115;g3127cd77415_0_1035"/>
          <p:cNvPicPr preferRelativeResize="0"/>
          <p:nvPr/>
        </p:nvPicPr>
        <p:blipFill>
          <a:blip r:embed="rId2"/>
          <a:srcRect l="18493" r="18493"/>
          <a:stretch/>
        </p:blipFill>
        <p:spPr>
          <a:xfrm>
            <a:off x="5289600" y="-487846"/>
            <a:ext cx="5671800" cy="6000900"/>
          </a:xfrm>
          <a:prstGeom prst="ellipse">
            <a:avLst/>
          </a:prstGeom>
          <a:noFill/>
          <a:ln>
            <a:noFill/>
          </a:ln>
        </p:spPr>
      </p:pic>
      <p:sp>
        <p:nvSpPr>
          <p:cNvPr id="116" name="Google Shape;116;g3127cd77415_0_1035"/>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pic>
        <p:nvPicPr>
          <p:cNvPr id="25" name="Image 24">
            <a:extLst>
              <a:ext uri="{FF2B5EF4-FFF2-40B4-BE49-F238E27FC236}">
                <a16:creationId xmlns:a16="http://schemas.microsoft.com/office/drawing/2014/main" id="{4D402A80-4672-5C91-11BB-EAB18DEC7DC0}"/>
              </a:ext>
            </a:extLst>
          </p:cNvPr>
          <p:cNvPicPr>
            <a:picLocks noChangeAspect="1"/>
          </p:cNvPicPr>
          <p:nvPr userDrawn="1"/>
        </p:nvPicPr>
        <p:blipFill>
          <a:blip r:embed="rId3"/>
          <a:stretch>
            <a:fillRect/>
          </a:stretch>
        </p:blipFill>
        <p:spPr>
          <a:xfrm>
            <a:off x="-14514" y="0"/>
            <a:ext cx="305123" cy="5143500"/>
          </a:xfrm>
          <a:prstGeom prst="rect">
            <a:avLst/>
          </a:prstGeom>
        </p:spPr>
      </p:pic>
    </p:spTree>
  </p:cSld>
  <p:clrMapOvr>
    <a:masterClrMapping/>
  </p:clrMapOvr>
  <p:extLst>
    <p:ext uri="{DCECCB84-F9BA-43D5-87BE-67443E8EF086}">
      <p15:sldGuideLst xmlns:p15="http://schemas.microsoft.com/office/powerpoint/2012/main">
        <p15:guide id="1" pos="719">
          <p15:clr>
            <a:srgbClr val="FA7B17"/>
          </p15:clr>
        </p15:guide>
        <p15:guide id="2" orient="horz" pos="2041">
          <p15:clr>
            <a:srgbClr val="FA7B17"/>
          </p15:clr>
        </p15:guide>
        <p15:guide id="3" pos="3267">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5) Content - Display other material 1 1 1 1 1 3">
  <p:cSld name="1_45) Content - Display other material_1_1_1_1_1">
    <p:spTree>
      <p:nvGrpSpPr>
        <p:cNvPr id="1" name="Shape 118"/>
        <p:cNvGrpSpPr/>
        <p:nvPr/>
      </p:nvGrpSpPr>
      <p:grpSpPr>
        <a:xfrm>
          <a:off x="0" y="0"/>
          <a:ext cx="0" cy="0"/>
          <a:chOff x="0" y="0"/>
          <a:chExt cx="0" cy="0"/>
        </a:xfrm>
      </p:grpSpPr>
      <p:sp>
        <p:nvSpPr>
          <p:cNvPr id="119" name="Google Shape;119;g31170df97db_0_764"/>
          <p:cNvSpPr/>
          <p:nvPr/>
        </p:nvSpPr>
        <p:spPr>
          <a:xfrm>
            <a:off x="6264900" y="-66300"/>
            <a:ext cx="2920200" cy="527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 name="Image 34">
            <a:extLst>
              <a:ext uri="{FF2B5EF4-FFF2-40B4-BE49-F238E27FC236}">
                <a16:creationId xmlns:a16="http://schemas.microsoft.com/office/drawing/2014/main" id="{8426F693-44E6-514C-3B81-C87E88D2101A}"/>
              </a:ext>
            </a:extLst>
          </p:cNvPr>
          <p:cNvPicPr>
            <a:picLocks noChangeAspect="1"/>
          </p:cNvPicPr>
          <p:nvPr userDrawn="1"/>
        </p:nvPicPr>
        <p:blipFill>
          <a:blip r:embed="rId2"/>
          <a:stretch>
            <a:fillRect/>
          </a:stretch>
        </p:blipFill>
        <p:spPr>
          <a:xfrm>
            <a:off x="-14514" y="0"/>
            <a:ext cx="305123" cy="51435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yout 2">
  <p:cSld name="Layout 2">
    <p:spTree>
      <p:nvGrpSpPr>
        <p:cNvPr id="1" name="Shape 122"/>
        <p:cNvGrpSpPr/>
        <p:nvPr/>
      </p:nvGrpSpPr>
      <p:grpSpPr>
        <a:xfrm>
          <a:off x="0" y="0"/>
          <a:ext cx="0" cy="0"/>
          <a:chOff x="0" y="0"/>
          <a:chExt cx="0" cy="0"/>
        </a:xfrm>
      </p:grpSpPr>
      <p:pic>
        <p:nvPicPr>
          <p:cNvPr id="123" name="Google Shape;123;g312e292c297_0_1029"/>
          <p:cNvPicPr preferRelativeResize="0"/>
          <p:nvPr/>
        </p:nvPicPr>
        <p:blipFill rotWithShape="1">
          <a:blip r:embed="rId2">
            <a:alphaModFix/>
          </a:blip>
          <a:srcRect l="48875" r="47708"/>
          <a:stretch/>
        </p:blipFill>
        <p:spPr>
          <a:xfrm>
            <a:off x="-3352" y="0"/>
            <a:ext cx="312367" cy="5143501"/>
          </a:xfrm>
          <a:prstGeom prst="rect">
            <a:avLst/>
          </a:prstGeom>
          <a:noFill/>
          <a:ln>
            <a:noFill/>
          </a:ln>
        </p:spPr>
      </p:pic>
      <p:sp>
        <p:nvSpPr>
          <p:cNvPr id="124" name="Google Shape;124;g312e292c297_0_1029"/>
          <p:cNvSpPr txBox="1">
            <a:spLocks noGrp="1"/>
          </p:cNvSpPr>
          <p:nvPr>
            <p:ph type="title"/>
          </p:nvPr>
        </p:nvSpPr>
        <p:spPr>
          <a:xfrm>
            <a:off x="1165047" y="210596"/>
            <a:ext cx="4863600" cy="48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0"/>
              </a:spcBef>
              <a:spcAft>
                <a:spcPts val="0"/>
              </a:spcAft>
              <a:buClr>
                <a:schemeClr val="dk1"/>
              </a:buClr>
              <a:buSzPts val="1400"/>
              <a:buFont typeface="Calibri"/>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5" name="Google Shape;125;g312e292c297_0_1029"/>
          <p:cNvGrpSpPr/>
          <p:nvPr/>
        </p:nvGrpSpPr>
        <p:grpSpPr>
          <a:xfrm>
            <a:off x="361871" y="129774"/>
            <a:ext cx="650221" cy="667791"/>
            <a:chOff x="-1086878" y="3090979"/>
            <a:chExt cx="1998834" cy="2006584"/>
          </a:xfrm>
        </p:grpSpPr>
        <p:sp>
          <p:nvSpPr>
            <p:cNvPr id="126" name="Google Shape;126;g312e292c297_0_1029"/>
            <p:cNvSpPr/>
            <p:nvPr/>
          </p:nvSpPr>
          <p:spPr>
            <a:xfrm>
              <a:off x="-892423" y="3242067"/>
              <a:ext cx="1639370" cy="1639370"/>
            </a:xfrm>
            <a:custGeom>
              <a:avLst/>
              <a:gdLst/>
              <a:ahLst/>
              <a:cxnLst/>
              <a:rect l="l" t="t" r="r" b="b"/>
              <a:pathLst>
                <a:path w="3328670" h="3328670" extrusionOk="0">
                  <a:moveTo>
                    <a:pt x="1664246" y="3328504"/>
                  </a:moveTo>
                  <a:lnTo>
                    <a:pt x="1712457" y="3327819"/>
                  </a:lnTo>
                  <a:lnTo>
                    <a:pt x="1760329" y="3325777"/>
                  </a:lnTo>
                  <a:lnTo>
                    <a:pt x="1807843" y="3322396"/>
                  </a:lnTo>
                  <a:lnTo>
                    <a:pt x="1854980" y="3317694"/>
                  </a:lnTo>
                  <a:lnTo>
                    <a:pt x="1901721" y="3311690"/>
                  </a:lnTo>
                  <a:lnTo>
                    <a:pt x="1948048" y="3304402"/>
                  </a:lnTo>
                  <a:lnTo>
                    <a:pt x="1993943" y="3295850"/>
                  </a:lnTo>
                  <a:lnTo>
                    <a:pt x="2039388" y="3286051"/>
                  </a:lnTo>
                  <a:lnTo>
                    <a:pt x="2084362" y="3275024"/>
                  </a:lnTo>
                  <a:lnTo>
                    <a:pt x="2128849" y="3262788"/>
                  </a:lnTo>
                  <a:lnTo>
                    <a:pt x="2172830" y="3249360"/>
                  </a:lnTo>
                  <a:lnTo>
                    <a:pt x="2216285" y="3234760"/>
                  </a:lnTo>
                  <a:lnTo>
                    <a:pt x="2259197" y="3219007"/>
                  </a:lnTo>
                  <a:lnTo>
                    <a:pt x="2301547" y="3202117"/>
                  </a:lnTo>
                  <a:lnTo>
                    <a:pt x="2343317" y="3184111"/>
                  </a:lnTo>
                  <a:lnTo>
                    <a:pt x="2384488" y="3165006"/>
                  </a:lnTo>
                  <a:lnTo>
                    <a:pt x="2425042" y="3144821"/>
                  </a:lnTo>
                  <a:lnTo>
                    <a:pt x="2464959" y="3123575"/>
                  </a:lnTo>
                  <a:lnTo>
                    <a:pt x="2504222" y="3101286"/>
                  </a:lnTo>
                  <a:lnTo>
                    <a:pt x="2542812" y="3077972"/>
                  </a:lnTo>
                  <a:lnTo>
                    <a:pt x="2580711" y="3053653"/>
                  </a:lnTo>
                  <a:lnTo>
                    <a:pt x="2617900" y="3028345"/>
                  </a:lnTo>
                  <a:lnTo>
                    <a:pt x="2654360" y="3002069"/>
                  </a:lnTo>
                  <a:lnTo>
                    <a:pt x="2690074" y="2974843"/>
                  </a:lnTo>
                  <a:lnTo>
                    <a:pt x="2725022" y="2946684"/>
                  </a:lnTo>
                  <a:lnTo>
                    <a:pt x="2759186" y="2917613"/>
                  </a:lnTo>
                  <a:lnTo>
                    <a:pt x="2792548" y="2887646"/>
                  </a:lnTo>
                  <a:lnTo>
                    <a:pt x="2825088" y="2856802"/>
                  </a:lnTo>
                  <a:lnTo>
                    <a:pt x="2856790" y="2825101"/>
                  </a:lnTo>
                  <a:lnTo>
                    <a:pt x="2887633" y="2792560"/>
                  </a:lnTo>
                  <a:lnTo>
                    <a:pt x="2917600" y="2759199"/>
                  </a:lnTo>
                  <a:lnTo>
                    <a:pt x="2946672" y="2725035"/>
                  </a:lnTo>
                  <a:lnTo>
                    <a:pt x="2974830" y="2690087"/>
                  </a:lnTo>
                  <a:lnTo>
                    <a:pt x="3002057" y="2654373"/>
                  </a:lnTo>
                  <a:lnTo>
                    <a:pt x="3028333" y="2617913"/>
                  </a:lnTo>
                  <a:lnTo>
                    <a:pt x="3053640" y="2580724"/>
                  </a:lnTo>
                  <a:lnTo>
                    <a:pt x="3077960" y="2542825"/>
                  </a:lnTo>
                  <a:lnTo>
                    <a:pt x="3101273" y="2504235"/>
                  </a:lnTo>
                  <a:lnTo>
                    <a:pt x="3123562" y="2464972"/>
                  </a:lnTo>
                  <a:lnTo>
                    <a:pt x="3144809" y="2425054"/>
                  </a:lnTo>
                  <a:lnTo>
                    <a:pt x="3164993" y="2384501"/>
                  </a:lnTo>
                  <a:lnTo>
                    <a:pt x="3184098" y="2343330"/>
                  </a:lnTo>
                  <a:lnTo>
                    <a:pt x="3202104" y="2301560"/>
                  </a:lnTo>
                  <a:lnTo>
                    <a:pt x="3218994" y="2259210"/>
                  </a:lnTo>
                  <a:lnTo>
                    <a:pt x="3234748" y="2216298"/>
                  </a:lnTo>
                  <a:lnTo>
                    <a:pt x="3249348" y="2172842"/>
                  </a:lnTo>
                  <a:lnTo>
                    <a:pt x="3262775" y="2128862"/>
                  </a:lnTo>
                  <a:lnTo>
                    <a:pt x="3275011" y="2084375"/>
                  </a:lnTo>
                  <a:lnTo>
                    <a:pt x="3286038" y="2039400"/>
                  </a:lnTo>
                  <a:lnTo>
                    <a:pt x="3295837" y="1993956"/>
                  </a:lnTo>
                  <a:lnTo>
                    <a:pt x="3304390" y="1948061"/>
                  </a:lnTo>
                  <a:lnTo>
                    <a:pt x="3311677" y="1901734"/>
                  </a:lnTo>
                  <a:lnTo>
                    <a:pt x="3317681" y="1854992"/>
                  </a:lnTo>
                  <a:lnTo>
                    <a:pt x="3322383" y="1807856"/>
                  </a:lnTo>
                  <a:lnTo>
                    <a:pt x="3325764" y="1760342"/>
                  </a:lnTo>
                  <a:lnTo>
                    <a:pt x="3327807" y="1712470"/>
                  </a:lnTo>
                  <a:lnTo>
                    <a:pt x="3328492" y="1664258"/>
                  </a:lnTo>
                  <a:lnTo>
                    <a:pt x="3327807" y="1616046"/>
                  </a:lnTo>
                  <a:lnTo>
                    <a:pt x="3325764" y="1568173"/>
                  </a:lnTo>
                  <a:lnTo>
                    <a:pt x="3322383" y="1520659"/>
                  </a:lnTo>
                  <a:lnTo>
                    <a:pt x="3317681" y="1473522"/>
                  </a:lnTo>
                  <a:lnTo>
                    <a:pt x="3311677" y="1426780"/>
                  </a:lnTo>
                  <a:lnTo>
                    <a:pt x="3304390" y="1380452"/>
                  </a:lnTo>
                  <a:lnTo>
                    <a:pt x="3295837" y="1334556"/>
                  </a:lnTo>
                  <a:lnTo>
                    <a:pt x="3286038" y="1289112"/>
                  </a:lnTo>
                  <a:lnTo>
                    <a:pt x="3275011" y="1244136"/>
                  </a:lnTo>
                  <a:lnTo>
                    <a:pt x="3262775" y="1199649"/>
                  </a:lnTo>
                  <a:lnTo>
                    <a:pt x="3249348" y="1155668"/>
                  </a:lnTo>
                  <a:lnTo>
                    <a:pt x="3234748" y="1112212"/>
                  </a:lnTo>
                  <a:lnTo>
                    <a:pt x="3218994" y="1069300"/>
                  </a:lnTo>
                  <a:lnTo>
                    <a:pt x="3202104" y="1026949"/>
                  </a:lnTo>
                  <a:lnTo>
                    <a:pt x="3184098" y="985179"/>
                  </a:lnTo>
                  <a:lnTo>
                    <a:pt x="3164993" y="944008"/>
                  </a:lnTo>
                  <a:lnTo>
                    <a:pt x="3144809" y="903454"/>
                  </a:lnTo>
                  <a:lnTo>
                    <a:pt x="3123562" y="863536"/>
                  </a:lnTo>
                  <a:lnTo>
                    <a:pt x="3101273" y="824273"/>
                  </a:lnTo>
                  <a:lnTo>
                    <a:pt x="3077960" y="785682"/>
                  </a:lnTo>
                  <a:lnTo>
                    <a:pt x="3053640" y="747783"/>
                  </a:lnTo>
                  <a:lnTo>
                    <a:pt x="3028333" y="710594"/>
                  </a:lnTo>
                  <a:lnTo>
                    <a:pt x="3002057" y="674134"/>
                  </a:lnTo>
                  <a:lnTo>
                    <a:pt x="2974830" y="638420"/>
                  </a:lnTo>
                  <a:lnTo>
                    <a:pt x="2946672" y="603472"/>
                  </a:lnTo>
                  <a:lnTo>
                    <a:pt x="2917600" y="569307"/>
                  </a:lnTo>
                  <a:lnTo>
                    <a:pt x="2887633" y="535945"/>
                  </a:lnTo>
                  <a:lnTo>
                    <a:pt x="2856790" y="503405"/>
                  </a:lnTo>
                  <a:lnTo>
                    <a:pt x="2825088" y="471703"/>
                  </a:lnTo>
                  <a:lnTo>
                    <a:pt x="2792548" y="440860"/>
                  </a:lnTo>
                  <a:lnTo>
                    <a:pt x="2759186" y="410893"/>
                  </a:lnTo>
                  <a:lnTo>
                    <a:pt x="2725022" y="381821"/>
                  </a:lnTo>
                  <a:lnTo>
                    <a:pt x="2690074" y="353662"/>
                  </a:lnTo>
                  <a:lnTo>
                    <a:pt x="2654360" y="326435"/>
                  </a:lnTo>
                  <a:lnTo>
                    <a:pt x="2617900" y="300159"/>
                  </a:lnTo>
                  <a:lnTo>
                    <a:pt x="2580711" y="274852"/>
                  </a:lnTo>
                  <a:lnTo>
                    <a:pt x="2542812" y="250532"/>
                  </a:lnTo>
                  <a:lnTo>
                    <a:pt x="2504222" y="227218"/>
                  </a:lnTo>
                  <a:lnTo>
                    <a:pt x="2464959" y="204929"/>
                  </a:lnTo>
                  <a:lnTo>
                    <a:pt x="2425042" y="183683"/>
                  </a:lnTo>
                  <a:lnTo>
                    <a:pt x="2384488" y="163498"/>
                  </a:lnTo>
                  <a:lnTo>
                    <a:pt x="2343317" y="144393"/>
                  </a:lnTo>
                  <a:lnTo>
                    <a:pt x="2301547" y="126387"/>
                  </a:lnTo>
                  <a:lnTo>
                    <a:pt x="2259197" y="109498"/>
                  </a:lnTo>
                  <a:lnTo>
                    <a:pt x="2216285" y="93744"/>
                  </a:lnTo>
                  <a:lnTo>
                    <a:pt x="2172830" y="79144"/>
                  </a:lnTo>
                  <a:lnTo>
                    <a:pt x="2128849" y="65716"/>
                  </a:lnTo>
                  <a:lnTo>
                    <a:pt x="2084362" y="53480"/>
                  </a:lnTo>
                  <a:lnTo>
                    <a:pt x="2039388" y="42453"/>
                  </a:lnTo>
                  <a:lnTo>
                    <a:pt x="1993943" y="32654"/>
                  </a:lnTo>
                  <a:lnTo>
                    <a:pt x="1948048" y="24102"/>
                  </a:lnTo>
                  <a:lnTo>
                    <a:pt x="1901721" y="16814"/>
                  </a:lnTo>
                  <a:lnTo>
                    <a:pt x="1854980" y="10810"/>
                  </a:lnTo>
                  <a:lnTo>
                    <a:pt x="1807843" y="6108"/>
                  </a:lnTo>
                  <a:lnTo>
                    <a:pt x="1760329" y="2727"/>
                  </a:lnTo>
                  <a:lnTo>
                    <a:pt x="1712457" y="684"/>
                  </a:lnTo>
                  <a:lnTo>
                    <a:pt x="1664246" y="0"/>
                  </a:lnTo>
                  <a:lnTo>
                    <a:pt x="1616034" y="684"/>
                  </a:lnTo>
                  <a:lnTo>
                    <a:pt x="1568162" y="2727"/>
                  </a:lnTo>
                  <a:lnTo>
                    <a:pt x="1520648" y="6108"/>
                  </a:lnTo>
                  <a:lnTo>
                    <a:pt x="1473511" y="10810"/>
                  </a:lnTo>
                  <a:lnTo>
                    <a:pt x="1426770" y="16814"/>
                  </a:lnTo>
                  <a:lnTo>
                    <a:pt x="1380443" y="24102"/>
                  </a:lnTo>
                  <a:lnTo>
                    <a:pt x="1334548" y="32654"/>
                  </a:lnTo>
                  <a:lnTo>
                    <a:pt x="1289104" y="42453"/>
                  </a:lnTo>
                  <a:lnTo>
                    <a:pt x="1244129" y="53480"/>
                  </a:lnTo>
                  <a:lnTo>
                    <a:pt x="1199642" y="65716"/>
                  </a:lnTo>
                  <a:lnTo>
                    <a:pt x="1155662" y="79144"/>
                  </a:lnTo>
                  <a:lnTo>
                    <a:pt x="1112206" y="93744"/>
                  </a:lnTo>
                  <a:lnTo>
                    <a:pt x="1069294" y="109498"/>
                  </a:lnTo>
                  <a:lnTo>
                    <a:pt x="1026944" y="126387"/>
                  </a:lnTo>
                  <a:lnTo>
                    <a:pt x="985174" y="144393"/>
                  </a:lnTo>
                  <a:lnTo>
                    <a:pt x="944003" y="163498"/>
                  </a:lnTo>
                  <a:lnTo>
                    <a:pt x="903450" y="183683"/>
                  </a:lnTo>
                  <a:lnTo>
                    <a:pt x="863532" y="204929"/>
                  </a:lnTo>
                  <a:lnTo>
                    <a:pt x="824269" y="227218"/>
                  </a:lnTo>
                  <a:lnTo>
                    <a:pt x="785679" y="250532"/>
                  </a:lnTo>
                  <a:lnTo>
                    <a:pt x="747780" y="274852"/>
                  </a:lnTo>
                  <a:lnTo>
                    <a:pt x="710591" y="300159"/>
                  </a:lnTo>
                  <a:lnTo>
                    <a:pt x="674131" y="326435"/>
                  </a:lnTo>
                  <a:lnTo>
                    <a:pt x="638417" y="353662"/>
                  </a:lnTo>
                  <a:lnTo>
                    <a:pt x="603469" y="381821"/>
                  </a:lnTo>
                  <a:lnTo>
                    <a:pt x="569305" y="410893"/>
                  </a:lnTo>
                  <a:lnTo>
                    <a:pt x="535944" y="440860"/>
                  </a:lnTo>
                  <a:lnTo>
                    <a:pt x="503403" y="471703"/>
                  </a:lnTo>
                  <a:lnTo>
                    <a:pt x="471702" y="503405"/>
                  </a:lnTo>
                  <a:lnTo>
                    <a:pt x="440858" y="535945"/>
                  </a:lnTo>
                  <a:lnTo>
                    <a:pt x="410891" y="569307"/>
                  </a:lnTo>
                  <a:lnTo>
                    <a:pt x="381819" y="603472"/>
                  </a:lnTo>
                  <a:lnTo>
                    <a:pt x="353661" y="638420"/>
                  </a:lnTo>
                  <a:lnTo>
                    <a:pt x="326434" y="674134"/>
                  </a:lnTo>
                  <a:lnTo>
                    <a:pt x="300158" y="710594"/>
                  </a:lnTo>
                  <a:lnTo>
                    <a:pt x="274851" y="747783"/>
                  </a:lnTo>
                  <a:lnTo>
                    <a:pt x="250532" y="785682"/>
                  </a:lnTo>
                  <a:lnTo>
                    <a:pt x="227218" y="824273"/>
                  </a:lnTo>
                  <a:lnTo>
                    <a:pt x="204929" y="863536"/>
                  </a:lnTo>
                  <a:lnTo>
                    <a:pt x="183683" y="903454"/>
                  </a:lnTo>
                  <a:lnTo>
                    <a:pt x="163498" y="944008"/>
                  </a:lnTo>
                  <a:lnTo>
                    <a:pt x="144393" y="985179"/>
                  </a:lnTo>
                  <a:lnTo>
                    <a:pt x="126387" y="1026949"/>
                  </a:lnTo>
                  <a:lnTo>
                    <a:pt x="109497" y="1069300"/>
                  </a:lnTo>
                  <a:lnTo>
                    <a:pt x="93744" y="1112212"/>
                  </a:lnTo>
                  <a:lnTo>
                    <a:pt x="79144" y="1155668"/>
                  </a:lnTo>
                  <a:lnTo>
                    <a:pt x="65716" y="1199649"/>
                  </a:lnTo>
                  <a:lnTo>
                    <a:pt x="53480" y="1244136"/>
                  </a:lnTo>
                  <a:lnTo>
                    <a:pt x="42453" y="1289112"/>
                  </a:lnTo>
                  <a:lnTo>
                    <a:pt x="32654" y="1334556"/>
                  </a:lnTo>
                  <a:lnTo>
                    <a:pt x="24102" y="1380452"/>
                  </a:lnTo>
                  <a:lnTo>
                    <a:pt x="16814" y="1426780"/>
                  </a:lnTo>
                  <a:lnTo>
                    <a:pt x="10810" y="1473522"/>
                  </a:lnTo>
                  <a:lnTo>
                    <a:pt x="6108" y="1520659"/>
                  </a:lnTo>
                  <a:lnTo>
                    <a:pt x="2727" y="1568173"/>
                  </a:lnTo>
                  <a:lnTo>
                    <a:pt x="684" y="1616046"/>
                  </a:lnTo>
                  <a:lnTo>
                    <a:pt x="0" y="1664258"/>
                  </a:lnTo>
                  <a:lnTo>
                    <a:pt x="684" y="1712470"/>
                  </a:lnTo>
                  <a:lnTo>
                    <a:pt x="2727" y="1760342"/>
                  </a:lnTo>
                  <a:lnTo>
                    <a:pt x="6108" y="1807856"/>
                  </a:lnTo>
                  <a:lnTo>
                    <a:pt x="10810" y="1854992"/>
                  </a:lnTo>
                  <a:lnTo>
                    <a:pt x="16814" y="1901734"/>
                  </a:lnTo>
                  <a:lnTo>
                    <a:pt x="24102" y="1948061"/>
                  </a:lnTo>
                  <a:lnTo>
                    <a:pt x="32654" y="1993956"/>
                  </a:lnTo>
                  <a:lnTo>
                    <a:pt x="42453" y="2039400"/>
                  </a:lnTo>
                  <a:lnTo>
                    <a:pt x="53480" y="2084375"/>
                  </a:lnTo>
                  <a:lnTo>
                    <a:pt x="65716" y="2128862"/>
                  </a:lnTo>
                  <a:lnTo>
                    <a:pt x="79144" y="2172842"/>
                  </a:lnTo>
                  <a:lnTo>
                    <a:pt x="93744" y="2216298"/>
                  </a:lnTo>
                  <a:lnTo>
                    <a:pt x="109497" y="2259210"/>
                  </a:lnTo>
                  <a:lnTo>
                    <a:pt x="126387" y="2301560"/>
                  </a:lnTo>
                  <a:lnTo>
                    <a:pt x="144393" y="2343330"/>
                  </a:lnTo>
                  <a:lnTo>
                    <a:pt x="163498" y="2384501"/>
                  </a:lnTo>
                  <a:lnTo>
                    <a:pt x="183683" y="2425054"/>
                  </a:lnTo>
                  <a:lnTo>
                    <a:pt x="204929" y="2464972"/>
                  </a:lnTo>
                  <a:lnTo>
                    <a:pt x="227218" y="2504235"/>
                  </a:lnTo>
                  <a:lnTo>
                    <a:pt x="250532" y="2542825"/>
                  </a:lnTo>
                  <a:lnTo>
                    <a:pt x="274851" y="2580724"/>
                  </a:lnTo>
                  <a:lnTo>
                    <a:pt x="300158" y="2617913"/>
                  </a:lnTo>
                  <a:lnTo>
                    <a:pt x="326434" y="2654373"/>
                  </a:lnTo>
                  <a:lnTo>
                    <a:pt x="353661" y="2690087"/>
                  </a:lnTo>
                  <a:lnTo>
                    <a:pt x="381819" y="2725035"/>
                  </a:lnTo>
                  <a:lnTo>
                    <a:pt x="410891" y="2759199"/>
                  </a:lnTo>
                  <a:lnTo>
                    <a:pt x="440858" y="2792560"/>
                  </a:lnTo>
                  <a:lnTo>
                    <a:pt x="471702" y="2825101"/>
                  </a:lnTo>
                  <a:lnTo>
                    <a:pt x="503403" y="2856802"/>
                  </a:lnTo>
                  <a:lnTo>
                    <a:pt x="535944" y="2887646"/>
                  </a:lnTo>
                  <a:lnTo>
                    <a:pt x="569305" y="2917613"/>
                  </a:lnTo>
                  <a:lnTo>
                    <a:pt x="603469" y="2946684"/>
                  </a:lnTo>
                  <a:lnTo>
                    <a:pt x="638417" y="2974843"/>
                  </a:lnTo>
                  <a:lnTo>
                    <a:pt x="674131" y="3002069"/>
                  </a:lnTo>
                  <a:lnTo>
                    <a:pt x="710591" y="3028345"/>
                  </a:lnTo>
                  <a:lnTo>
                    <a:pt x="747780" y="3053653"/>
                  </a:lnTo>
                  <a:lnTo>
                    <a:pt x="785679" y="3077972"/>
                  </a:lnTo>
                  <a:lnTo>
                    <a:pt x="824269" y="3101286"/>
                  </a:lnTo>
                  <a:lnTo>
                    <a:pt x="863532" y="3123575"/>
                  </a:lnTo>
                  <a:lnTo>
                    <a:pt x="903450" y="3144821"/>
                  </a:lnTo>
                  <a:lnTo>
                    <a:pt x="944003" y="3165006"/>
                  </a:lnTo>
                  <a:lnTo>
                    <a:pt x="985174" y="3184111"/>
                  </a:lnTo>
                  <a:lnTo>
                    <a:pt x="1026944" y="3202117"/>
                  </a:lnTo>
                  <a:lnTo>
                    <a:pt x="1069294" y="3219007"/>
                  </a:lnTo>
                  <a:lnTo>
                    <a:pt x="1112206" y="3234760"/>
                  </a:lnTo>
                  <a:lnTo>
                    <a:pt x="1155662" y="3249360"/>
                  </a:lnTo>
                  <a:lnTo>
                    <a:pt x="1199642" y="3262788"/>
                  </a:lnTo>
                  <a:lnTo>
                    <a:pt x="1244129" y="3275024"/>
                  </a:lnTo>
                  <a:lnTo>
                    <a:pt x="1289104" y="3286051"/>
                  </a:lnTo>
                  <a:lnTo>
                    <a:pt x="1334548" y="3295850"/>
                  </a:lnTo>
                  <a:lnTo>
                    <a:pt x="1380443" y="3304402"/>
                  </a:lnTo>
                  <a:lnTo>
                    <a:pt x="1426770" y="3311690"/>
                  </a:lnTo>
                  <a:lnTo>
                    <a:pt x="1473511" y="3317694"/>
                  </a:lnTo>
                  <a:lnTo>
                    <a:pt x="1520648" y="3322396"/>
                  </a:lnTo>
                  <a:lnTo>
                    <a:pt x="1568162" y="3325777"/>
                  </a:lnTo>
                  <a:lnTo>
                    <a:pt x="1616034" y="3327819"/>
                  </a:lnTo>
                  <a:lnTo>
                    <a:pt x="1664246" y="3328504"/>
                  </a:lnTo>
                  <a:close/>
                </a:path>
              </a:pathLst>
            </a:custGeom>
            <a:solidFill>
              <a:srgbClr val="FFFFFF"/>
            </a:solidFill>
            <a:ln w="76200" cap="flat" cmpd="sng">
              <a:solidFill>
                <a:srgbClr val="FFD4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7F7E82"/>
                </a:solidFill>
                <a:latin typeface="Inter"/>
                <a:ea typeface="Inter"/>
                <a:cs typeface="Inter"/>
                <a:sym typeface="Inter"/>
              </a:endParaRPr>
            </a:p>
          </p:txBody>
        </p:sp>
        <p:sp>
          <p:nvSpPr>
            <p:cNvPr id="127" name="Google Shape;127;g312e292c297_0_1029"/>
            <p:cNvSpPr/>
            <p:nvPr/>
          </p:nvSpPr>
          <p:spPr>
            <a:xfrm rot="192733">
              <a:off x="-90679" y="4094928"/>
              <a:ext cx="976055" cy="976055"/>
            </a:xfrm>
            <a:custGeom>
              <a:avLst/>
              <a:gdLst/>
              <a:ahLst/>
              <a:cxnLst/>
              <a:rect l="l" t="t" r="r" b="b"/>
              <a:pathLst>
                <a:path w="1988820" h="1988820" extrusionOk="0">
                  <a:moveTo>
                    <a:pt x="0" y="1988743"/>
                  </a:moveTo>
                  <a:lnTo>
                    <a:pt x="48319" y="1988168"/>
                  </a:lnTo>
                  <a:lnTo>
                    <a:pt x="96356" y="1986450"/>
                  </a:lnTo>
                  <a:lnTo>
                    <a:pt x="144098" y="1983603"/>
                  </a:lnTo>
                  <a:lnTo>
                    <a:pt x="191530" y="1979639"/>
                  </a:lnTo>
                  <a:lnTo>
                    <a:pt x="238640" y="1974573"/>
                  </a:lnTo>
                  <a:lnTo>
                    <a:pt x="285415" y="1968416"/>
                  </a:lnTo>
                  <a:lnTo>
                    <a:pt x="331843" y="1961181"/>
                  </a:lnTo>
                  <a:lnTo>
                    <a:pt x="377909" y="1952883"/>
                  </a:lnTo>
                  <a:lnTo>
                    <a:pt x="423601" y="1943533"/>
                  </a:lnTo>
                  <a:lnTo>
                    <a:pt x="468906" y="1933146"/>
                  </a:lnTo>
                  <a:lnTo>
                    <a:pt x="513811" y="1921733"/>
                  </a:lnTo>
                  <a:lnTo>
                    <a:pt x="558303" y="1909308"/>
                  </a:lnTo>
                  <a:lnTo>
                    <a:pt x="602369" y="1895884"/>
                  </a:lnTo>
                  <a:lnTo>
                    <a:pt x="645996" y="1881474"/>
                  </a:lnTo>
                  <a:lnTo>
                    <a:pt x="689171" y="1866091"/>
                  </a:lnTo>
                  <a:lnTo>
                    <a:pt x="731880" y="1849747"/>
                  </a:lnTo>
                  <a:lnTo>
                    <a:pt x="774111" y="1832457"/>
                  </a:lnTo>
                  <a:lnTo>
                    <a:pt x="815851" y="1814233"/>
                  </a:lnTo>
                  <a:lnTo>
                    <a:pt x="857087" y="1795088"/>
                  </a:lnTo>
                  <a:lnTo>
                    <a:pt x="897805" y="1775035"/>
                  </a:lnTo>
                  <a:lnTo>
                    <a:pt x="937993" y="1754087"/>
                  </a:lnTo>
                  <a:lnTo>
                    <a:pt x="977638" y="1732257"/>
                  </a:lnTo>
                  <a:lnTo>
                    <a:pt x="1016726" y="1709558"/>
                  </a:lnTo>
                  <a:lnTo>
                    <a:pt x="1055245" y="1686004"/>
                  </a:lnTo>
                  <a:lnTo>
                    <a:pt x="1093182" y="1661606"/>
                  </a:lnTo>
                  <a:lnTo>
                    <a:pt x="1130523" y="1636379"/>
                  </a:lnTo>
                  <a:lnTo>
                    <a:pt x="1167256" y="1610335"/>
                  </a:lnTo>
                  <a:lnTo>
                    <a:pt x="1203368" y="1583487"/>
                  </a:lnTo>
                  <a:lnTo>
                    <a:pt x="1238845" y="1555849"/>
                  </a:lnTo>
                  <a:lnTo>
                    <a:pt x="1273674" y="1527433"/>
                  </a:lnTo>
                  <a:lnTo>
                    <a:pt x="1307843" y="1498252"/>
                  </a:lnTo>
                  <a:lnTo>
                    <a:pt x="1341338" y="1468319"/>
                  </a:lnTo>
                  <a:lnTo>
                    <a:pt x="1374147" y="1437648"/>
                  </a:lnTo>
                  <a:lnTo>
                    <a:pt x="1406256" y="1406251"/>
                  </a:lnTo>
                  <a:lnTo>
                    <a:pt x="1437653" y="1374142"/>
                  </a:lnTo>
                  <a:lnTo>
                    <a:pt x="1468324" y="1341333"/>
                  </a:lnTo>
                  <a:lnTo>
                    <a:pt x="1498256" y="1307838"/>
                  </a:lnTo>
                  <a:lnTo>
                    <a:pt x="1527437" y="1273669"/>
                  </a:lnTo>
                  <a:lnTo>
                    <a:pt x="1555853" y="1238839"/>
                  </a:lnTo>
                  <a:lnTo>
                    <a:pt x="1583491" y="1203362"/>
                  </a:lnTo>
                  <a:lnTo>
                    <a:pt x="1610339" y="1167251"/>
                  </a:lnTo>
                  <a:lnTo>
                    <a:pt x="1636382" y="1130518"/>
                  </a:lnTo>
                  <a:lnTo>
                    <a:pt x="1661609" y="1093177"/>
                  </a:lnTo>
                  <a:lnTo>
                    <a:pt x="1686007" y="1055240"/>
                  </a:lnTo>
                  <a:lnTo>
                    <a:pt x="1709561" y="1016721"/>
                  </a:lnTo>
                  <a:lnTo>
                    <a:pt x="1732260" y="977632"/>
                  </a:lnTo>
                  <a:lnTo>
                    <a:pt x="1754089" y="937988"/>
                  </a:lnTo>
                  <a:lnTo>
                    <a:pt x="1775037" y="897800"/>
                  </a:lnTo>
                  <a:lnTo>
                    <a:pt x="1795090" y="857081"/>
                  </a:lnTo>
                  <a:lnTo>
                    <a:pt x="1814235" y="815846"/>
                  </a:lnTo>
                  <a:lnTo>
                    <a:pt x="1832459" y="774106"/>
                  </a:lnTo>
                  <a:lnTo>
                    <a:pt x="1849749" y="731875"/>
                  </a:lnTo>
                  <a:lnTo>
                    <a:pt x="1866092" y="689166"/>
                  </a:lnTo>
                  <a:lnTo>
                    <a:pt x="1881475" y="645991"/>
                  </a:lnTo>
                  <a:lnTo>
                    <a:pt x="1895885" y="602365"/>
                  </a:lnTo>
                  <a:lnTo>
                    <a:pt x="1909309" y="558299"/>
                  </a:lnTo>
                  <a:lnTo>
                    <a:pt x="1921734" y="513807"/>
                  </a:lnTo>
                  <a:lnTo>
                    <a:pt x="1933146" y="468902"/>
                  </a:lnTo>
                  <a:lnTo>
                    <a:pt x="1943534" y="423597"/>
                  </a:lnTo>
                  <a:lnTo>
                    <a:pt x="1952884" y="377905"/>
                  </a:lnTo>
                  <a:lnTo>
                    <a:pt x="1961182" y="331840"/>
                  </a:lnTo>
                  <a:lnTo>
                    <a:pt x="1968416" y="285413"/>
                  </a:lnTo>
                  <a:lnTo>
                    <a:pt x="1974573" y="238638"/>
                  </a:lnTo>
                  <a:lnTo>
                    <a:pt x="1979639" y="191528"/>
                  </a:lnTo>
                  <a:lnTo>
                    <a:pt x="1983603" y="144096"/>
                  </a:lnTo>
                  <a:lnTo>
                    <a:pt x="1986450" y="96355"/>
                  </a:lnTo>
                  <a:lnTo>
                    <a:pt x="1988168" y="48319"/>
                  </a:lnTo>
                  <a:lnTo>
                    <a:pt x="1988743" y="0"/>
                  </a:lnTo>
                </a:path>
              </a:pathLst>
            </a:custGeom>
            <a:noFill/>
            <a:ln w="38100" cap="flat" cmpd="sng">
              <a:solidFill>
                <a:schemeClr val="accent1">
                  <a:alpha val="74509"/>
                </a:scheme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7F7E82"/>
                </a:solidFill>
                <a:latin typeface="Inter"/>
                <a:ea typeface="Inter"/>
                <a:cs typeface="Inter"/>
                <a:sym typeface="Inter"/>
              </a:endParaRPr>
            </a:p>
          </p:txBody>
        </p:sp>
        <p:sp>
          <p:nvSpPr>
            <p:cNvPr id="128" name="Google Shape;128;g312e292c297_0_1029"/>
            <p:cNvSpPr/>
            <p:nvPr/>
          </p:nvSpPr>
          <p:spPr>
            <a:xfrm>
              <a:off x="-1086878" y="3090979"/>
              <a:ext cx="979494" cy="979494"/>
            </a:xfrm>
            <a:custGeom>
              <a:avLst/>
              <a:gdLst/>
              <a:ahLst/>
              <a:cxnLst/>
              <a:rect l="l" t="t" r="r" b="b"/>
              <a:pathLst>
                <a:path w="1988820" h="1988820" extrusionOk="0">
                  <a:moveTo>
                    <a:pt x="1988743" y="0"/>
                  </a:moveTo>
                  <a:lnTo>
                    <a:pt x="1940423" y="575"/>
                  </a:lnTo>
                  <a:lnTo>
                    <a:pt x="1892386" y="2293"/>
                  </a:lnTo>
                  <a:lnTo>
                    <a:pt x="1844645" y="5140"/>
                  </a:lnTo>
                  <a:lnTo>
                    <a:pt x="1797213" y="9103"/>
                  </a:lnTo>
                  <a:lnTo>
                    <a:pt x="1750103" y="14170"/>
                  </a:lnTo>
                  <a:lnTo>
                    <a:pt x="1703327" y="20327"/>
                  </a:lnTo>
                  <a:lnTo>
                    <a:pt x="1656900" y="27561"/>
                  </a:lnTo>
                  <a:lnTo>
                    <a:pt x="1610834" y="35860"/>
                  </a:lnTo>
                  <a:lnTo>
                    <a:pt x="1565142" y="45209"/>
                  </a:lnTo>
                  <a:lnTo>
                    <a:pt x="1519836" y="55597"/>
                  </a:lnTo>
                  <a:lnTo>
                    <a:pt x="1474931" y="67010"/>
                  </a:lnTo>
                  <a:lnTo>
                    <a:pt x="1430439" y="79435"/>
                  </a:lnTo>
                  <a:lnTo>
                    <a:pt x="1386373" y="92859"/>
                  </a:lnTo>
                  <a:lnTo>
                    <a:pt x="1342747" y="107269"/>
                  </a:lnTo>
                  <a:lnTo>
                    <a:pt x="1299572" y="122652"/>
                  </a:lnTo>
                  <a:lnTo>
                    <a:pt x="1256863" y="138996"/>
                  </a:lnTo>
                  <a:lnTo>
                    <a:pt x="1214632" y="156286"/>
                  </a:lnTo>
                  <a:lnTo>
                    <a:pt x="1172892" y="174510"/>
                  </a:lnTo>
                  <a:lnTo>
                    <a:pt x="1131656" y="193655"/>
                  </a:lnTo>
                  <a:lnTo>
                    <a:pt x="1090938" y="213708"/>
                  </a:lnTo>
                  <a:lnTo>
                    <a:pt x="1050750" y="234656"/>
                  </a:lnTo>
                  <a:lnTo>
                    <a:pt x="1011105" y="256486"/>
                  </a:lnTo>
                  <a:lnTo>
                    <a:pt x="972016" y="279185"/>
                  </a:lnTo>
                  <a:lnTo>
                    <a:pt x="933497" y="302740"/>
                  </a:lnTo>
                  <a:lnTo>
                    <a:pt x="895561" y="327137"/>
                  </a:lnTo>
                  <a:lnTo>
                    <a:pt x="858219" y="352365"/>
                  </a:lnTo>
                  <a:lnTo>
                    <a:pt x="821487" y="378409"/>
                  </a:lnTo>
                  <a:lnTo>
                    <a:pt x="785375" y="405256"/>
                  </a:lnTo>
                  <a:lnTo>
                    <a:pt x="749898" y="432895"/>
                  </a:lnTo>
                  <a:lnTo>
                    <a:pt x="715069" y="461311"/>
                  </a:lnTo>
                  <a:lnTo>
                    <a:pt x="680900" y="490492"/>
                  </a:lnTo>
                  <a:lnTo>
                    <a:pt x="647405" y="520425"/>
                  </a:lnTo>
                  <a:lnTo>
                    <a:pt x="614596" y="551096"/>
                  </a:lnTo>
                  <a:lnTo>
                    <a:pt x="582487" y="582493"/>
                  </a:lnTo>
                  <a:lnTo>
                    <a:pt x="551090" y="614602"/>
                  </a:lnTo>
                  <a:lnTo>
                    <a:pt x="520419" y="647412"/>
                  </a:lnTo>
                  <a:lnTo>
                    <a:pt x="490487" y="680907"/>
                  </a:lnTo>
                  <a:lnTo>
                    <a:pt x="461306" y="715076"/>
                  </a:lnTo>
                  <a:lnTo>
                    <a:pt x="432890" y="749906"/>
                  </a:lnTo>
                  <a:lnTo>
                    <a:pt x="405252" y="785383"/>
                  </a:lnTo>
                  <a:lnTo>
                    <a:pt x="378404" y="821495"/>
                  </a:lnTo>
                  <a:lnTo>
                    <a:pt x="352360" y="858228"/>
                  </a:lnTo>
                  <a:lnTo>
                    <a:pt x="327133" y="895570"/>
                  </a:lnTo>
                  <a:lnTo>
                    <a:pt x="302736" y="933506"/>
                  </a:lnTo>
                  <a:lnTo>
                    <a:pt x="279182" y="972026"/>
                  </a:lnTo>
                  <a:lnTo>
                    <a:pt x="256483" y="1011114"/>
                  </a:lnTo>
                  <a:lnTo>
                    <a:pt x="234654" y="1050759"/>
                  </a:lnTo>
                  <a:lnTo>
                    <a:pt x="213706" y="1090948"/>
                  </a:lnTo>
                  <a:lnTo>
                    <a:pt x="193653" y="1131666"/>
                  </a:lnTo>
                  <a:lnTo>
                    <a:pt x="174508" y="1172902"/>
                  </a:lnTo>
                  <a:lnTo>
                    <a:pt x="156284" y="1214642"/>
                  </a:lnTo>
                  <a:lnTo>
                    <a:pt x="138994" y="1256874"/>
                  </a:lnTo>
                  <a:lnTo>
                    <a:pt x="122651" y="1299583"/>
                  </a:lnTo>
                  <a:lnTo>
                    <a:pt x="107268" y="1342758"/>
                  </a:lnTo>
                  <a:lnTo>
                    <a:pt x="92858" y="1386385"/>
                  </a:lnTo>
                  <a:lnTo>
                    <a:pt x="79434" y="1430451"/>
                  </a:lnTo>
                  <a:lnTo>
                    <a:pt x="67009" y="1474943"/>
                  </a:lnTo>
                  <a:lnTo>
                    <a:pt x="55596" y="1519848"/>
                  </a:lnTo>
                  <a:lnTo>
                    <a:pt x="45209" y="1565154"/>
                  </a:lnTo>
                  <a:lnTo>
                    <a:pt x="35859" y="1610846"/>
                  </a:lnTo>
                  <a:lnTo>
                    <a:pt x="27561" y="1656912"/>
                  </a:lnTo>
                  <a:lnTo>
                    <a:pt x="20327" y="1703340"/>
                  </a:lnTo>
                  <a:lnTo>
                    <a:pt x="14170" y="1750115"/>
                  </a:lnTo>
                  <a:lnTo>
                    <a:pt x="9103" y="1797226"/>
                  </a:lnTo>
                  <a:lnTo>
                    <a:pt x="5140" y="1844658"/>
                  </a:lnTo>
                  <a:lnTo>
                    <a:pt x="2293" y="1892399"/>
                  </a:lnTo>
                  <a:lnTo>
                    <a:pt x="575" y="1940436"/>
                  </a:lnTo>
                  <a:lnTo>
                    <a:pt x="0" y="1988756"/>
                  </a:lnTo>
                </a:path>
              </a:pathLst>
            </a:custGeom>
            <a:noFill/>
            <a:ln w="38100" cap="flat" cmpd="sng">
              <a:solidFill>
                <a:srgbClr val="043875">
                  <a:alpha val="74509"/>
                </a:srgb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7F7E82"/>
                </a:solidFill>
                <a:latin typeface="Inter"/>
                <a:ea typeface="Inter"/>
                <a:cs typeface="Inter"/>
                <a:sym typeface="Inter"/>
              </a:endParaRPr>
            </a:p>
          </p:txBody>
        </p:sp>
      </p:grpSp>
      <p:sp>
        <p:nvSpPr>
          <p:cNvPr id="129" name="Google Shape;129;g312e292c297_0_1029"/>
          <p:cNvSpPr txBox="1"/>
          <p:nvPr/>
        </p:nvSpPr>
        <p:spPr>
          <a:xfrm>
            <a:off x="14008" y="4991935"/>
            <a:ext cx="297600" cy="1131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GB" sz="700" b="0" i="0" u="none" strike="noStrike" cap="none">
                <a:solidFill>
                  <a:schemeClr val="lt1"/>
                </a:solidFill>
                <a:latin typeface="Inter"/>
                <a:ea typeface="Inter"/>
                <a:cs typeface="Inter"/>
                <a:sym typeface="Inter"/>
              </a:rPr>
              <a:t>‹N°›</a:t>
            </a:fld>
            <a:endParaRPr sz="700" b="0" i="0" u="none" strike="noStrike" cap="none">
              <a:solidFill>
                <a:schemeClr val="lt1"/>
              </a:solidFill>
              <a:latin typeface="Inter"/>
              <a:ea typeface="Inter"/>
              <a:cs typeface="Inter"/>
              <a:sym typeface="Inter"/>
            </a:endParaRPr>
          </a:p>
        </p:txBody>
      </p:sp>
      <p:cxnSp>
        <p:nvCxnSpPr>
          <p:cNvPr id="130" name="Google Shape;130;g312e292c297_0_1029"/>
          <p:cNvCxnSpPr/>
          <p:nvPr/>
        </p:nvCxnSpPr>
        <p:spPr>
          <a:xfrm>
            <a:off x="37858" y="5002020"/>
            <a:ext cx="0" cy="113100"/>
          </a:xfrm>
          <a:prstGeom prst="straightConnector1">
            <a:avLst/>
          </a:prstGeom>
          <a:noFill/>
          <a:ln w="9525" cap="flat" cmpd="sng">
            <a:solidFill>
              <a:schemeClr val="accent2"/>
            </a:solidFill>
            <a:prstDash val="solid"/>
            <a:round/>
            <a:headEnd type="none" w="sm" len="sm"/>
            <a:tailEnd type="none" w="sm" len="sm"/>
          </a:ln>
        </p:spPr>
      </p:cxnSp>
      <p:grpSp>
        <p:nvGrpSpPr>
          <p:cNvPr id="131" name="Google Shape;131;g312e292c297_0_1029"/>
          <p:cNvGrpSpPr/>
          <p:nvPr/>
        </p:nvGrpSpPr>
        <p:grpSpPr>
          <a:xfrm>
            <a:off x="6028947" y="174128"/>
            <a:ext cx="2679107" cy="64316"/>
            <a:chOff x="6667233" y="244072"/>
            <a:chExt cx="3572142" cy="87600"/>
          </a:xfrm>
        </p:grpSpPr>
        <p:sp>
          <p:nvSpPr>
            <p:cNvPr id="132" name="Google Shape;132;g312e292c297_0_1029"/>
            <p:cNvSpPr/>
            <p:nvPr/>
          </p:nvSpPr>
          <p:spPr>
            <a:xfrm>
              <a:off x="6667233" y="244072"/>
              <a:ext cx="3069000" cy="87600"/>
            </a:xfrm>
            <a:prstGeom prst="rect">
              <a:avLst/>
            </a:prstGeom>
            <a:solidFill>
              <a:srgbClr val="43619E"/>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133" name="Google Shape;133;g312e292c297_0_1029"/>
            <p:cNvSpPr/>
            <p:nvPr/>
          </p:nvSpPr>
          <p:spPr>
            <a:xfrm>
              <a:off x="9824771" y="244072"/>
              <a:ext cx="86400" cy="86400"/>
            </a:xfrm>
            <a:prstGeom prst="rect">
              <a:avLst/>
            </a:prstGeom>
            <a:solidFill>
              <a:srgbClr val="43619E"/>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134" name="Google Shape;134;g312e292c297_0_1029"/>
            <p:cNvSpPr/>
            <p:nvPr/>
          </p:nvSpPr>
          <p:spPr>
            <a:xfrm>
              <a:off x="9988873" y="244072"/>
              <a:ext cx="86400" cy="86400"/>
            </a:xfrm>
            <a:prstGeom prst="rect">
              <a:avLst/>
            </a:prstGeom>
            <a:solidFill>
              <a:srgbClr val="EF5619"/>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135" name="Google Shape;135;g312e292c297_0_1029"/>
            <p:cNvSpPr/>
            <p:nvPr/>
          </p:nvSpPr>
          <p:spPr>
            <a:xfrm>
              <a:off x="10152975" y="244072"/>
              <a:ext cx="86400" cy="86400"/>
            </a:xfrm>
            <a:prstGeom prst="rect">
              <a:avLst/>
            </a:prstGeom>
            <a:solidFill>
              <a:srgbClr val="FFE500"/>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 Divider -Title two green dots 1 1 1 1 1">
  <p:cSld name="CUSTOM_2_1_1_1_1_1_1">
    <p:spTree>
      <p:nvGrpSpPr>
        <p:cNvPr id="1" name="Shape 136"/>
        <p:cNvGrpSpPr/>
        <p:nvPr/>
      </p:nvGrpSpPr>
      <p:grpSpPr>
        <a:xfrm>
          <a:off x="0" y="0"/>
          <a:ext cx="0" cy="0"/>
          <a:chOff x="0" y="0"/>
          <a:chExt cx="0" cy="0"/>
        </a:xfrm>
      </p:grpSpPr>
      <p:pic>
        <p:nvPicPr>
          <p:cNvPr id="137" name="Google Shape;137;g3127cd77415_0_1051"/>
          <p:cNvPicPr preferRelativeResize="0"/>
          <p:nvPr/>
        </p:nvPicPr>
        <p:blipFill>
          <a:blip r:embed="rId2"/>
          <a:srcRect l="18495" r="18495"/>
          <a:stretch/>
        </p:blipFill>
        <p:spPr>
          <a:xfrm>
            <a:off x="5289600" y="-514350"/>
            <a:ext cx="5671800" cy="6000900"/>
          </a:xfrm>
          <a:prstGeom prst="ellipse">
            <a:avLst/>
          </a:prstGeom>
          <a:noFill/>
          <a:ln>
            <a:noFill/>
          </a:ln>
        </p:spPr>
      </p:pic>
      <p:sp>
        <p:nvSpPr>
          <p:cNvPr id="138" name="Google Shape;138;g3127cd77415_0_1051"/>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pic>
        <p:nvPicPr>
          <p:cNvPr id="24" name="Image 23">
            <a:extLst>
              <a:ext uri="{FF2B5EF4-FFF2-40B4-BE49-F238E27FC236}">
                <a16:creationId xmlns:a16="http://schemas.microsoft.com/office/drawing/2014/main" id="{99D39636-27B8-97DB-2801-3748790E2F20}"/>
              </a:ext>
            </a:extLst>
          </p:cNvPr>
          <p:cNvPicPr>
            <a:picLocks noChangeAspect="1"/>
          </p:cNvPicPr>
          <p:nvPr userDrawn="1"/>
        </p:nvPicPr>
        <p:blipFill>
          <a:blip r:embed="rId3"/>
          <a:stretch>
            <a:fillRect/>
          </a:stretch>
        </p:blipFill>
        <p:spPr>
          <a:xfrm>
            <a:off x="-14514" y="0"/>
            <a:ext cx="305123" cy="5143500"/>
          </a:xfrm>
          <a:prstGeom prst="rect">
            <a:avLst/>
          </a:prstGeom>
        </p:spPr>
      </p:pic>
    </p:spTree>
  </p:cSld>
  <p:clrMapOvr>
    <a:masterClrMapping/>
  </p:clrMapOvr>
  <p:extLst>
    <p:ext uri="{DCECCB84-F9BA-43D5-87BE-67443E8EF086}">
      <p15:sldGuideLst xmlns:p15="http://schemas.microsoft.com/office/powerpoint/2012/main">
        <p15:guide id="1" pos="719">
          <p15:clr>
            <a:srgbClr val="FA7B17"/>
          </p15:clr>
        </p15:guide>
        <p15:guide id="2" orient="horz" pos="2041">
          <p15:clr>
            <a:srgbClr val="FA7B17"/>
          </p15:clr>
        </p15:guide>
        <p15:guide id="3" pos="3267">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sp>
        <p:nvSpPr>
          <p:cNvPr id="17" name="Google Shape;17;g3127cd77415_0_77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8" name="Google Shape;18;g3127cd77415_0_77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9" name="Google Shape;19;g3127cd77415_0_77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0"/>
        <p:cNvGrpSpPr/>
        <p:nvPr/>
      </p:nvGrpSpPr>
      <p:grpSpPr>
        <a:xfrm>
          <a:off x="0" y="0"/>
          <a:ext cx="0" cy="0"/>
          <a:chOff x="0" y="0"/>
          <a:chExt cx="0" cy="0"/>
        </a:xfrm>
      </p:grpSpPr>
      <p:sp>
        <p:nvSpPr>
          <p:cNvPr id="141" name="Google Shape;141;g31170df97db_0_32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42" name="Google Shape;142;g31170df97db_0_32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43" name="Google Shape;143;g31170df97db_0_32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5) Content - Display other material 1 1 1">
  <p:cSld name="1_45) Content - Display other material_1_1">
    <p:spTree>
      <p:nvGrpSpPr>
        <p:cNvPr id="1" name="Shape 144"/>
        <p:cNvGrpSpPr/>
        <p:nvPr/>
      </p:nvGrpSpPr>
      <p:grpSpPr>
        <a:xfrm>
          <a:off x="0" y="0"/>
          <a:ext cx="0" cy="0"/>
          <a:chOff x="0" y="0"/>
          <a:chExt cx="0" cy="0"/>
        </a:xfrm>
      </p:grpSpPr>
      <p:sp>
        <p:nvSpPr>
          <p:cNvPr id="145" name="Google Shape;145;g308526102b0_0_19"/>
          <p:cNvSpPr/>
          <p:nvPr/>
        </p:nvSpPr>
        <p:spPr>
          <a:xfrm>
            <a:off x="-74950" y="-87800"/>
            <a:ext cx="2879100" cy="527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 name="Image 23">
            <a:extLst>
              <a:ext uri="{FF2B5EF4-FFF2-40B4-BE49-F238E27FC236}">
                <a16:creationId xmlns:a16="http://schemas.microsoft.com/office/drawing/2014/main" id="{18C67091-710C-F7E1-D65A-BF9D006CC8BE}"/>
              </a:ext>
            </a:extLst>
          </p:cNvPr>
          <p:cNvPicPr>
            <a:picLocks noChangeAspect="1"/>
          </p:cNvPicPr>
          <p:nvPr userDrawn="1"/>
        </p:nvPicPr>
        <p:blipFill>
          <a:blip r:embed="rId2"/>
          <a:stretch>
            <a:fillRect/>
          </a:stretch>
        </p:blipFill>
        <p:spPr>
          <a:xfrm>
            <a:off x="-14514" y="0"/>
            <a:ext cx="305123" cy="51435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Text_Layout">
  <p:cSld name="Title_Text_Layout">
    <p:spTree>
      <p:nvGrpSpPr>
        <p:cNvPr id="1" name="Shape 151"/>
        <p:cNvGrpSpPr/>
        <p:nvPr/>
      </p:nvGrpSpPr>
      <p:grpSpPr>
        <a:xfrm>
          <a:off x="0" y="0"/>
          <a:ext cx="0" cy="0"/>
          <a:chOff x="0" y="0"/>
          <a:chExt cx="0" cy="0"/>
        </a:xfrm>
      </p:grpSpPr>
      <p:sp>
        <p:nvSpPr>
          <p:cNvPr id="152" name="Google Shape;152;p72"/>
          <p:cNvSpPr txBox="1">
            <a:spLocks noGrp="1"/>
          </p:cNvSpPr>
          <p:nvPr>
            <p:ph type="title"/>
          </p:nvPr>
        </p:nvSpPr>
        <p:spPr>
          <a:xfrm>
            <a:off x="468314" y="0"/>
            <a:ext cx="8207400" cy="484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72"/>
          <p:cNvSpPr txBox="1">
            <a:spLocks noGrp="1"/>
          </p:cNvSpPr>
          <p:nvPr>
            <p:ph type="dt" idx="10"/>
          </p:nvPr>
        </p:nvSpPr>
        <p:spPr>
          <a:xfrm>
            <a:off x="0" y="4840003"/>
            <a:ext cx="468300" cy="303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Char char="●"/>
              <a:defRPr sz="1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9pPr>
          </a:lstStyle>
          <a:p>
            <a:endParaRPr/>
          </a:p>
        </p:txBody>
      </p:sp>
      <p:sp>
        <p:nvSpPr>
          <p:cNvPr id="154" name="Google Shape;154;p72"/>
          <p:cNvSpPr txBox="1">
            <a:spLocks noGrp="1"/>
          </p:cNvSpPr>
          <p:nvPr>
            <p:ph type="sldNum" idx="12"/>
          </p:nvPr>
        </p:nvSpPr>
        <p:spPr>
          <a:xfrm>
            <a:off x="468312" y="4839891"/>
            <a:ext cx="647400" cy="303600"/>
          </a:xfrm>
          <a:prstGeom prst="rect">
            <a:avLst/>
          </a:prstGeom>
          <a:noFill/>
          <a:ln>
            <a:noFill/>
          </a:ln>
        </p:spPr>
        <p:txBody>
          <a:bodyPr spcFirstLastPara="1" wrap="square" lIns="0" tIns="4740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dk2"/>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GB"/>
              <a:t>‹N°›</a:t>
            </a:fld>
            <a:endParaRPr/>
          </a:p>
        </p:txBody>
      </p:sp>
      <p:sp>
        <p:nvSpPr>
          <p:cNvPr id="155" name="Google Shape;155;p72"/>
          <p:cNvSpPr txBox="1">
            <a:spLocks noGrp="1"/>
          </p:cNvSpPr>
          <p:nvPr>
            <p:ph type="ftr" idx="11"/>
          </p:nvPr>
        </p:nvSpPr>
        <p:spPr>
          <a:xfrm>
            <a:off x="1151620" y="4840001"/>
            <a:ext cx="6876300" cy="30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Char char="●"/>
              <a:defRPr sz="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Char char="■"/>
              <a:defRPr sz="1900" b="0" i="0" u="none" strike="noStrike" cap="none">
                <a:solidFill>
                  <a:schemeClr val="dk1"/>
                </a:solidFill>
                <a:latin typeface="Verdana"/>
                <a:ea typeface="Verdana"/>
                <a:cs typeface="Verdana"/>
                <a:sym typeface="Verdana"/>
              </a:defRPr>
            </a:lvl9pPr>
          </a:lstStyle>
          <a:p>
            <a:endParaRPr/>
          </a:p>
        </p:txBody>
      </p:sp>
      <p:sp>
        <p:nvSpPr>
          <p:cNvPr id="156" name="Google Shape;156;p72"/>
          <p:cNvSpPr txBox="1">
            <a:spLocks noGrp="1"/>
          </p:cNvSpPr>
          <p:nvPr>
            <p:ph type="body" idx="1"/>
          </p:nvPr>
        </p:nvSpPr>
        <p:spPr>
          <a:xfrm>
            <a:off x="468314" y="484187"/>
            <a:ext cx="8207400" cy="4668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Font typeface="Verdana"/>
              <a:buNone/>
              <a:defRPr sz="1400"/>
            </a:lvl1pPr>
            <a:lvl2pPr marL="914400" lvl="1" indent="-317500" algn="l">
              <a:lnSpc>
                <a:spcPct val="100000"/>
              </a:lnSpc>
              <a:spcBef>
                <a:spcPts val="0"/>
              </a:spcBef>
              <a:spcAft>
                <a:spcPts val="0"/>
              </a:spcAft>
              <a:buSzPts val="1400"/>
              <a:buChar char="○"/>
              <a:defRPr sz="1200">
                <a:solidFill>
                  <a:schemeClr val="dk1"/>
                </a:solidFill>
                <a:latin typeface="Verdana"/>
                <a:ea typeface="Verdana"/>
                <a:cs typeface="Verdana"/>
                <a:sym typeface="Verdana"/>
              </a:defRPr>
            </a:lvl2pPr>
            <a:lvl3pPr marL="1371600" lvl="2" indent="-317500" algn="l">
              <a:lnSpc>
                <a:spcPct val="100000"/>
              </a:lnSpc>
              <a:spcBef>
                <a:spcPts val="0"/>
              </a:spcBef>
              <a:spcAft>
                <a:spcPts val="0"/>
              </a:spcAft>
              <a:buSzPts val="1400"/>
              <a:buChar char="■"/>
              <a:defRPr sz="1200">
                <a:solidFill>
                  <a:schemeClr val="dk1"/>
                </a:solidFill>
                <a:latin typeface="Verdana"/>
                <a:ea typeface="Verdana"/>
                <a:cs typeface="Verdana"/>
                <a:sym typeface="Verdana"/>
              </a:defRPr>
            </a:lvl3pPr>
            <a:lvl4pPr marL="1828800" lvl="3" indent="-317500" algn="l">
              <a:lnSpc>
                <a:spcPct val="100000"/>
              </a:lnSpc>
              <a:spcBef>
                <a:spcPts val="0"/>
              </a:spcBef>
              <a:spcAft>
                <a:spcPts val="0"/>
              </a:spcAft>
              <a:buSzPts val="1400"/>
              <a:buChar char="●"/>
              <a:defRPr sz="1200">
                <a:solidFill>
                  <a:schemeClr val="dk1"/>
                </a:solidFill>
                <a:latin typeface="Verdana"/>
                <a:ea typeface="Verdana"/>
                <a:cs typeface="Verdana"/>
                <a:sym typeface="Verdana"/>
              </a:defRPr>
            </a:lvl4pPr>
            <a:lvl5pPr marL="2286000" lvl="4" indent="-317500" algn="l">
              <a:lnSpc>
                <a:spcPct val="100000"/>
              </a:lnSpc>
              <a:spcBef>
                <a:spcPts val="0"/>
              </a:spcBef>
              <a:spcAft>
                <a:spcPts val="0"/>
              </a:spcAft>
              <a:buSzPts val="1400"/>
              <a:buChar char="○"/>
              <a:defRPr sz="1200">
                <a:solidFill>
                  <a:schemeClr val="dk1"/>
                </a:solidFill>
                <a:latin typeface="Verdana"/>
                <a:ea typeface="Verdana"/>
                <a:cs typeface="Verdana"/>
                <a:sym typeface="Verdana"/>
              </a:defRPr>
            </a:lvl5pPr>
            <a:lvl6pPr marL="2743200" lvl="5" indent="-317500" algn="l">
              <a:lnSpc>
                <a:spcPct val="100000"/>
              </a:lnSpc>
              <a:spcBef>
                <a:spcPts val="0"/>
              </a:spcBef>
              <a:spcAft>
                <a:spcPts val="0"/>
              </a:spcAft>
              <a:buSzPts val="1400"/>
              <a:buChar char="■"/>
              <a:defRPr sz="2000">
                <a:solidFill>
                  <a:schemeClr val="dk1"/>
                </a:solidFill>
                <a:latin typeface="Verdana"/>
                <a:ea typeface="Verdana"/>
                <a:cs typeface="Verdana"/>
                <a:sym typeface="Verdana"/>
              </a:defRPr>
            </a:lvl6pPr>
            <a:lvl7pPr marL="3200400" lvl="6" indent="-317500" algn="l">
              <a:lnSpc>
                <a:spcPct val="100000"/>
              </a:lnSpc>
              <a:spcBef>
                <a:spcPts val="0"/>
              </a:spcBef>
              <a:spcAft>
                <a:spcPts val="0"/>
              </a:spcAft>
              <a:buSzPts val="1400"/>
              <a:buChar char="●"/>
              <a:defRPr sz="2000">
                <a:solidFill>
                  <a:schemeClr val="dk1"/>
                </a:solidFill>
                <a:latin typeface="Verdana"/>
                <a:ea typeface="Verdana"/>
                <a:cs typeface="Verdana"/>
                <a:sym typeface="Verdana"/>
              </a:defRPr>
            </a:lvl7pPr>
            <a:lvl8pPr marL="3657600" lvl="7" indent="-317500" algn="l">
              <a:lnSpc>
                <a:spcPct val="100000"/>
              </a:lnSpc>
              <a:spcBef>
                <a:spcPts val="0"/>
              </a:spcBef>
              <a:spcAft>
                <a:spcPts val="0"/>
              </a:spcAft>
              <a:buSzPts val="1400"/>
              <a:buChar char="○"/>
              <a:defRPr sz="2000">
                <a:solidFill>
                  <a:schemeClr val="dk1"/>
                </a:solidFill>
                <a:latin typeface="Verdana"/>
                <a:ea typeface="Verdana"/>
                <a:cs typeface="Verdana"/>
                <a:sym typeface="Verdana"/>
              </a:defRPr>
            </a:lvl8pPr>
            <a:lvl9pPr marL="4114800" lvl="8" indent="-317500" algn="l">
              <a:lnSpc>
                <a:spcPct val="100000"/>
              </a:lnSpc>
              <a:spcBef>
                <a:spcPts val="0"/>
              </a:spcBef>
              <a:spcAft>
                <a:spcPts val="0"/>
              </a:spcAft>
              <a:buSzPts val="1400"/>
              <a:buChar char="■"/>
              <a:defRPr sz="2000">
                <a:solidFill>
                  <a:schemeClr val="dk1"/>
                </a:solidFill>
                <a:latin typeface="Verdana"/>
                <a:ea typeface="Verdana"/>
                <a:cs typeface="Verdana"/>
                <a:sym typeface="Verdana"/>
              </a:defRPr>
            </a:lvl9pPr>
          </a:lstStyle>
          <a:p>
            <a:endParaRPr/>
          </a:p>
        </p:txBody>
      </p:sp>
      <p:sp>
        <p:nvSpPr>
          <p:cNvPr id="157" name="Google Shape;157;p72"/>
          <p:cNvSpPr txBox="1">
            <a:spLocks noGrp="1"/>
          </p:cNvSpPr>
          <p:nvPr>
            <p:ph type="body" idx="2"/>
          </p:nvPr>
        </p:nvSpPr>
        <p:spPr>
          <a:xfrm>
            <a:off x="468313" y="987425"/>
            <a:ext cx="8207400" cy="3708300"/>
          </a:xfrm>
          <a:prstGeom prst="rect">
            <a:avLst/>
          </a:prstGeom>
          <a:noFill/>
          <a:ln>
            <a:noFill/>
          </a:ln>
        </p:spPr>
        <p:txBody>
          <a:bodyPr spcFirstLastPara="1" wrap="square" lIns="91425" tIns="91425" rIns="91425" bIns="91425" anchor="t" anchorCtr="0">
            <a:noAutofit/>
          </a:bodyPr>
          <a:lstStyle>
            <a:lvl1pPr marL="457200" lvl="0" indent="-317500" algn="l">
              <a:lnSpc>
                <a:spcPct val="110000"/>
              </a:lnSpc>
              <a:spcBef>
                <a:spcPts val="300"/>
              </a:spcBef>
              <a:spcAft>
                <a:spcPts val="0"/>
              </a:spcAft>
              <a:buClr>
                <a:schemeClr val="dk2"/>
              </a:buClr>
              <a:buSzPts val="1400"/>
              <a:buFont typeface="Arial"/>
              <a:buChar char="•"/>
              <a:defRPr sz="1200">
                <a:solidFill>
                  <a:schemeClr val="dk1"/>
                </a:solidFill>
                <a:latin typeface="Verdana"/>
                <a:ea typeface="Verdana"/>
                <a:cs typeface="Verdana"/>
                <a:sym typeface="Verdana"/>
              </a:defRPr>
            </a:lvl1pPr>
            <a:lvl2pPr marL="914400" lvl="1" indent="-317500" algn="l">
              <a:lnSpc>
                <a:spcPct val="110000"/>
              </a:lnSpc>
              <a:spcBef>
                <a:spcPts val="300"/>
              </a:spcBef>
              <a:spcAft>
                <a:spcPts val="0"/>
              </a:spcAft>
              <a:buClr>
                <a:schemeClr val="dk2"/>
              </a:buClr>
              <a:buSzPts val="1400"/>
              <a:buFont typeface="Arial"/>
              <a:buChar char="•"/>
              <a:defRPr sz="1200">
                <a:solidFill>
                  <a:schemeClr val="dk1"/>
                </a:solidFill>
                <a:latin typeface="Verdana"/>
                <a:ea typeface="Verdana"/>
                <a:cs typeface="Verdana"/>
                <a:sym typeface="Verdana"/>
              </a:defRPr>
            </a:lvl2pPr>
            <a:lvl3pPr marL="1371600" lvl="2" indent="-317500" algn="l">
              <a:lnSpc>
                <a:spcPct val="110000"/>
              </a:lnSpc>
              <a:spcBef>
                <a:spcPts val="300"/>
              </a:spcBef>
              <a:spcAft>
                <a:spcPts val="0"/>
              </a:spcAft>
              <a:buClr>
                <a:schemeClr val="dk2"/>
              </a:buClr>
              <a:buSzPts val="1400"/>
              <a:buFont typeface="Arial"/>
              <a:buChar char="•"/>
              <a:defRPr sz="1200">
                <a:solidFill>
                  <a:schemeClr val="dk1"/>
                </a:solidFill>
                <a:latin typeface="Verdana"/>
                <a:ea typeface="Verdana"/>
                <a:cs typeface="Verdana"/>
                <a:sym typeface="Verdana"/>
              </a:defRPr>
            </a:lvl3pPr>
            <a:lvl4pPr marL="1828800" lvl="3" indent="-317500" algn="l">
              <a:lnSpc>
                <a:spcPct val="110000"/>
              </a:lnSpc>
              <a:spcBef>
                <a:spcPts val="300"/>
              </a:spcBef>
              <a:spcAft>
                <a:spcPts val="0"/>
              </a:spcAft>
              <a:buClr>
                <a:schemeClr val="dk2"/>
              </a:buClr>
              <a:buSzPts val="1400"/>
              <a:buFont typeface="Arial"/>
              <a:buChar char="•"/>
              <a:defRPr sz="1200">
                <a:solidFill>
                  <a:schemeClr val="dk1"/>
                </a:solidFill>
                <a:latin typeface="Verdana"/>
                <a:ea typeface="Verdana"/>
                <a:cs typeface="Verdana"/>
                <a:sym typeface="Verdana"/>
              </a:defRPr>
            </a:lvl4pPr>
            <a:lvl5pPr marL="2286000" lvl="4" indent="-317500" algn="l">
              <a:lnSpc>
                <a:spcPct val="110000"/>
              </a:lnSpc>
              <a:spcBef>
                <a:spcPts val="300"/>
              </a:spcBef>
              <a:spcAft>
                <a:spcPts val="0"/>
              </a:spcAft>
              <a:buClr>
                <a:schemeClr val="dk2"/>
              </a:buClr>
              <a:buSzPts val="1400"/>
              <a:buFont typeface="Arial"/>
              <a:buChar char="•"/>
              <a:defRPr sz="1200">
                <a:solidFill>
                  <a:schemeClr val="dk1"/>
                </a:solidFill>
                <a:latin typeface="Verdana"/>
                <a:ea typeface="Verdana"/>
                <a:cs typeface="Verdana"/>
                <a:sym typeface="Verdana"/>
              </a:defRPr>
            </a:lvl5pPr>
            <a:lvl6pPr marL="2743200" lvl="5" indent="-317500" algn="l">
              <a:lnSpc>
                <a:spcPct val="100000"/>
              </a:lnSpc>
              <a:spcBef>
                <a:spcPts val="400"/>
              </a:spcBef>
              <a:spcAft>
                <a:spcPts val="0"/>
              </a:spcAft>
              <a:buClr>
                <a:schemeClr val="dk1"/>
              </a:buClr>
              <a:buSzPts val="1400"/>
              <a:buFont typeface="Arial"/>
              <a:buChar char="•"/>
              <a:defRPr sz="2000">
                <a:solidFill>
                  <a:schemeClr val="dk1"/>
                </a:solidFill>
                <a:latin typeface="Verdana"/>
                <a:ea typeface="Verdana"/>
                <a:cs typeface="Verdana"/>
                <a:sym typeface="Verdana"/>
              </a:defRPr>
            </a:lvl6pPr>
            <a:lvl7pPr marL="3200400" lvl="6" indent="-317500" algn="l">
              <a:lnSpc>
                <a:spcPct val="100000"/>
              </a:lnSpc>
              <a:spcBef>
                <a:spcPts val="400"/>
              </a:spcBef>
              <a:spcAft>
                <a:spcPts val="0"/>
              </a:spcAft>
              <a:buClr>
                <a:schemeClr val="dk1"/>
              </a:buClr>
              <a:buSzPts val="1400"/>
              <a:buFont typeface="Arial"/>
              <a:buChar char="•"/>
              <a:defRPr sz="2000">
                <a:solidFill>
                  <a:schemeClr val="dk1"/>
                </a:solidFill>
                <a:latin typeface="Verdana"/>
                <a:ea typeface="Verdana"/>
                <a:cs typeface="Verdana"/>
                <a:sym typeface="Verdana"/>
              </a:defRPr>
            </a:lvl7pPr>
            <a:lvl8pPr marL="3657600" lvl="7" indent="-317500" algn="l">
              <a:lnSpc>
                <a:spcPct val="100000"/>
              </a:lnSpc>
              <a:spcBef>
                <a:spcPts val="400"/>
              </a:spcBef>
              <a:spcAft>
                <a:spcPts val="0"/>
              </a:spcAft>
              <a:buClr>
                <a:schemeClr val="dk1"/>
              </a:buClr>
              <a:buSzPts val="1400"/>
              <a:buFont typeface="Arial"/>
              <a:buChar char="•"/>
              <a:defRPr sz="2000">
                <a:solidFill>
                  <a:schemeClr val="dk1"/>
                </a:solidFill>
                <a:latin typeface="Verdana"/>
                <a:ea typeface="Verdana"/>
                <a:cs typeface="Verdana"/>
                <a:sym typeface="Verdana"/>
              </a:defRPr>
            </a:lvl8pPr>
            <a:lvl9pPr marL="4114800" lvl="8" indent="-317500" algn="l">
              <a:lnSpc>
                <a:spcPct val="100000"/>
              </a:lnSpc>
              <a:spcBef>
                <a:spcPts val="400"/>
              </a:spcBef>
              <a:spcAft>
                <a:spcPts val="0"/>
              </a:spcAft>
              <a:buClr>
                <a:schemeClr val="dk1"/>
              </a:buClr>
              <a:buSzPts val="1400"/>
              <a:buFont typeface="Arial"/>
              <a:buChar char="•"/>
              <a:defRPr sz="2000">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 Divider -Title two green dots 1">
  <p:cSld name="CUSTOM_2_1_1">
    <p:spTree>
      <p:nvGrpSpPr>
        <p:cNvPr id="1" name="Shape 160"/>
        <p:cNvGrpSpPr/>
        <p:nvPr/>
      </p:nvGrpSpPr>
      <p:grpSpPr>
        <a:xfrm>
          <a:off x="0" y="0"/>
          <a:ext cx="0" cy="0"/>
          <a:chOff x="0" y="0"/>
          <a:chExt cx="0" cy="0"/>
        </a:xfrm>
      </p:grpSpPr>
      <p:pic>
        <p:nvPicPr>
          <p:cNvPr id="161" name="Google Shape;161;p52"/>
          <p:cNvPicPr preferRelativeResize="0"/>
          <p:nvPr/>
        </p:nvPicPr>
        <p:blipFill>
          <a:blip r:embed="rId2"/>
          <a:srcRect l="18081" r="18081"/>
          <a:stretch/>
        </p:blipFill>
        <p:spPr>
          <a:xfrm>
            <a:off x="4680000" y="-514350"/>
            <a:ext cx="5671800" cy="6000900"/>
          </a:xfrm>
          <a:prstGeom prst="ellipse">
            <a:avLst/>
          </a:prstGeom>
          <a:noFill/>
          <a:ln>
            <a:noFill/>
          </a:ln>
        </p:spPr>
      </p:pic>
      <p:pic>
        <p:nvPicPr>
          <p:cNvPr id="162" name="Google Shape;162;p52"/>
          <p:cNvPicPr preferRelativeResize="0"/>
          <p:nvPr/>
        </p:nvPicPr>
        <p:blipFill rotWithShape="1">
          <a:blip r:embed="rId3">
            <a:alphaModFix/>
          </a:blip>
          <a:srcRect b="64557"/>
          <a:stretch/>
        </p:blipFill>
        <p:spPr>
          <a:xfrm rot="5400000">
            <a:off x="-534813" y="4021462"/>
            <a:ext cx="1656850" cy="587225"/>
          </a:xfrm>
          <a:prstGeom prst="rect">
            <a:avLst/>
          </a:prstGeom>
          <a:noFill/>
          <a:ln>
            <a:noFill/>
          </a:ln>
        </p:spPr>
      </p:pic>
      <p:sp>
        <p:nvSpPr>
          <p:cNvPr id="163" name="Google Shape;163;p52"/>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pic>
        <p:nvPicPr>
          <p:cNvPr id="164" name="Google Shape;164;p52"/>
          <p:cNvPicPr preferRelativeResize="0"/>
          <p:nvPr/>
        </p:nvPicPr>
        <p:blipFill rotWithShape="1">
          <a:blip r:embed="rId4">
            <a:alphaModFix/>
          </a:blip>
          <a:srcRect/>
          <a:stretch/>
        </p:blipFill>
        <p:spPr>
          <a:xfrm>
            <a:off x="810197" y="4236325"/>
            <a:ext cx="1425679" cy="426900"/>
          </a:xfrm>
          <a:prstGeom prst="rect">
            <a:avLst/>
          </a:prstGeom>
          <a:noFill/>
          <a:ln>
            <a:noFill/>
          </a:ln>
        </p:spPr>
      </p:pic>
      <p:sp>
        <p:nvSpPr>
          <p:cNvPr id="165" name="Google Shape;165;p52"/>
          <p:cNvSpPr txBox="1">
            <a:spLocks noGrp="1"/>
          </p:cNvSpPr>
          <p:nvPr>
            <p:ph type="title"/>
          </p:nvPr>
        </p:nvSpPr>
        <p:spPr>
          <a:xfrm>
            <a:off x="810197" y="1169025"/>
            <a:ext cx="6129300" cy="110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166" name="Google Shape;166;p52"/>
          <p:cNvSpPr txBox="1">
            <a:spLocks noGrp="1"/>
          </p:cNvSpPr>
          <p:nvPr>
            <p:ph type="subTitle" idx="1"/>
          </p:nvPr>
        </p:nvSpPr>
        <p:spPr>
          <a:xfrm>
            <a:off x="836425" y="2361850"/>
            <a:ext cx="4045500" cy="738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600"/>
              <a:buFont typeface="Montserrat Light"/>
              <a:buNone/>
              <a:defRPr sz="16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2pPr>
            <a:lvl3pPr lvl="2"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3pPr>
            <a:lvl4pPr lvl="3"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4pPr>
            <a:lvl5pPr lvl="4"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5pPr>
            <a:lvl6pPr lvl="5"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6pPr>
            <a:lvl7pPr lvl="6"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7pPr>
            <a:lvl8pPr lvl="7"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8pPr>
            <a:lvl9pPr lvl="8"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9pPr>
          </a:lstStyle>
          <a:p>
            <a:endParaRPr/>
          </a:p>
        </p:txBody>
      </p:sp>
      <p:sp>
        <p:nvSpPr>
          <p:cNvPr id="167" name="Google Shape;167;p52"/>
          <p:cNvSpPr txBox="1">
            <a:spLocks noGrp="1"/>
          </p:cNvSpPr>
          <p:nvPr>
            <p:ph type="subTitle" idx="2"/>
          </p:nvPr>
        </p:nvSpPr>
        <p:spPr>
          <a:xfrm>
            <a:off x="831076" y="983411"/>
            <a:ext cx="29370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000"/>
              <a:buFont typeface="Montserrat"/>
              <a:buNone/>
              <a:defRPr sz="1000" b="1">
                <a:solidFill>
                  <a:srgbClr val="3C3C3A"/>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8" name="Google Shape;168;p52"/>
          <p:cNvPicPr preferRelativeResize="0"/>
          <p:nvPr/>
        </p:nvPicPr>
        <p:blipFill rotWithShape="1">
          <a:blip r:embed="rId5">
            <a:alphaModFix/>
          </a:blip>
          <a:srcRect t="5153" b="2653"/>
          <a:stretch/>
        </p:blipFill>
        <p:spPr>
          <a:xfrm>
            <a:off x="2724325" y="4075801"/>
            <a:ext cx="788275" cy="653600"/>
          </a:xfrm>
          <a:prstGeom prst="rect">
            <a:avLst/>
          </a:prstGeom>
          <a:noFill/>
          <a:ln>
            <a:noFill/>
          </a:ln>
        </p:spPr>
      </p:pic>
    </p:spTree>
  </p:cSld>
  <p:clrMapOvr>
    <a:masterClrMapping/>
  </p:clrMapOvr>
  <p:extLst>
    <p:ext uri="{DCECCB84-F9BA-43D5-87BE-67443E8EF086}">
      <p15:sldGuideLst xmlns:p15="http://schemas.microsoft.com/office/powerpoint/2012/main">
        <p15:guide id="1" pos="719">
          <p15:clr>
            <a:srgbClr val="FA7B17"/>
          </p15:clr>
        </p15:guide>
        <p15:guide id="2" orient="horz" pos="2041">
          <p15:clr>
            <a:srgbClr val="FA7B17"/>
          </p15:clr>
        </p15:guide>
        <p15:guide id="3" pos="3267">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5a) Content - Bullet list">
  <p:cSld name="CUSTOM_11">
    <p:spTree>
      <p:nvGrpSpPr>
        <p:cNvPr id="1" name="Shape 169"/>
        <p:cNvGrpSpPr/>
        <p:nvPr/>
      </p:nvGrpSpPr>
      <p:grpSpPr>
        <a:xfrm>
          <a:off x="0" y="0"/>
          <a:ext cx="0" cy="0"/>
          <a:chOff x="0" y="0"/>
          <a:chExt cx="0" cy="0"/>
        </a:xfrm>
      </p:grpSpPr>
      <p:sp>
        <p:nvSpPr>
          <p:cNvPr id="170" name="Google Shape;170;p53"/>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171" name="Google Shape;171;p53"/>
          <p:cNvSpPr txBox="1"/>
          <p:nvPr/>
        </p:nvSpPr>
        <p:spPr>
          <a:xfrm>
            <a:off x="1080000" y="4436100"/>
            <a:ext cx="2937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8485E"/>
                </a:solidFill>
                <a:latin typeface="Montserrat"/>
                <a:ea typeface="Montserrat"/>
                <a:cs typeface="Montserrat"/>
                <a:sym typeface="Montserrat"/>
              </a:rPr>
              <a:t>Creative tech for Better Change</a:t>
            </a:r>
            <a:endParaRPr sz="1000" b="1" i="0" u="none" strike="noStrike" cap="none">
              <a:solidFill>
                <a:srgbClr val="F8485E"/>
              </a:solidFill>
              <a:latin typeface="Montserrat"/>
              <a:ea typeface="Montserrat"/>
              <a:cs typeface="Montserrat"/>
              <a:sym typeface="Montserrat"/>
            </a:endParaRPr>
          </a:p>
        </p:txBody>
      </p:sp>
      <p:pic>
        <p:nvPicPr>
          <p:cNvPr id="172" name="Google Shape;172;p53"/>
          <p:cNvPicPr preferRelativeResize="0"/>
          <p:nvPr/>
        </p:nvPicPr>
        <p:blipFill rotWithShape="1">
          <a:blip r:embed="rId2">
            <a:alphaModFix/>
          </a:blip>
          <a:srcRect t="44931" r="30000"/>
          <a:stretch/>
        </p:blipFill>
        <p:spPr>
          <a:xfrm rot="5400000">
            <a:off x="8145175" y="4150225"/>
            <a:ext cx="1118100" cy="879550"/>
          </a:xfrm>
          <a:prstGeom prst="rect">
            <a:avLst/>
          </a:prstGeom>
          <a:noFill/>
          <a:ln>
            <a:noFill/>
          </a:ln>
        </p:spPr>
      </p:pic>
      <p:pic>
        <p:nvPicPr>
          <p:cNvPr id="173" name="Google Shape;173;p53"/>
          <p:cNvPicPr preferRelativeResize="0"/>
          <p:nvPr/>
        </p:nvPicPr>
        <p:blipFill rotWithShape="1">
          <a:blip r:embed="rId2">
            <a:alphaModFix/>
          </a:blip>
          <a:srcRect t="6480" r="74214" b="51655"/>
          <a:stretch/>
        </p:blipFill>
        <p:spPr>
          <a:xfrm rot="5400000" flipH="1">
            <a:off x="376663" y="-380714"/>
            <a:ext cx="1221225" cy="1982650"/>
          </a:xfrm>
          <a:prstGeom prst="rect">
            <a:avLst/>
          </a:prstGeom>
          <a:noFill/>
          <a:ln>
            <a:noFill/>
          </a:ln>
        </p:spPr>
      </p:pic>
      <p:sp>
        <p:nvSpPr>
          <p:cNvPr id="174" name="Google Shape;174;p53"/>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175" name="Google Shape;175;p53"/>
          <p:cNvSpPr txBox="1">
            <a:spLocks noGrp="1"/>
          </p:cNvSpPr>
          <p:nvPr>
            <p:ph type="title"/>
          </p:nvPr>
        </p:nvSpPr>
        <p:spPr>
          <a:xfrm>
            <a:off x="1080000" y="2374950"/>
            <a:ext cx="2937000" cy="393600"/>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rgbClr val="3C3C3A"/>
              </a:buClr>
              <a:buSzPts val="4200"/>
              <a:buNone/>
              <a:defRPr sz="4200">
                <a:solidFill>
                  <a:srgbClr val="3C3C3A"/>
                </a:solidFill>
              </a:defRPr>
            </a:lvl1pPr>
            <a:lvl2pPr lvl="1" algn="l">
              <a:lnSpc>
                <a:spcPct val="100000"/>
              </a:lnSpc>
              <a:spcBef>
                <a:spcPts val="0"/>
              </a:spcBef>
              <a:spcAft>
                <a:spcPts val="0"/>
              </a:spcAft>
              <a:buSzPts val="1400"/>
              <a:buFont typeface="Montserrat"/>
              <a:buNone/>
              <a:defRPr b="1">
                <a:latin typeface="Montserrat"/>
                <a:ea typeface="Montserrat"/>
                <a:cs typeface="Montserrat"/>
                <a:sym typeface="Montserrat"/>
              </a:defRPr>
            </a:lvl2pPr>
            <a:lvl3pPr lvl="2" algn="l">
              <a:lnSpc>
                <a:spcPct val="100000"/>
              </a:lnSpc>
              <a:spcBef>
                <a:spcPts val="0"/>
              </a:spcBef>
              <a:spcAft>
                <a:spcPts val="0"/>
              </a:spcAft>
              <a:buSzPts val="1400"/>
              <a:buFont typeface="Montserrat"/>
              <a:buNone/>
              <a:defRPr b="1">
                <a:latin typeface="Montserrat"/>
                <a:ea typeface="Montserrat"/>
                <a:cs typeface="Montserrat"/>
                <a:sym typeface="Montserrat"/>
              </a:defRPr>
            </a:lvl3pPr>
            <a:lvl4pPr lvl="3" algn="l">
              <a:lnSpc>
                <a:spcPct val="100000"/>
              </a:lnSpc>
              <a:spcBef>
                <a:spcPts val="0"/>
              </a:spcBef>
              <a:spcAft>
                <a:spcPts val="0"/>
              </a:spcAft>
              <a:buSzPts val="1400"/>
              <a:buFont typeface="Montserrat"/>
              <a:buNone/>
              <a:defRPr b="1">
                <a:latin typeface="Montserrat"/>
                <a:ea typeface="Montserrat"/>
                <a:cs typeface="Montserrat"/>
                <a:sym typeface="Montserrat"/>
              </a:defRPr>
            </a:lvl4pPr>
            <a:lvl5pPr lvl="4" algn="l">
              <a:lnSpc>
                <a:spcPct val="100000"/>
              </a:lnSpc>
              <a:spcBef>
                <a:spcPts val="0"/>
              </a:spcBef>
              <a:spcAft>
                <a:spcPts val="0"/>
              </a:spcAft>
              <a:buSzPts val="1400"/>
              <a:buFont typeface="Montserrat"/>
              <a:buNone/>
              <a:defRPr b="1">
                <a:latin typeface="Montserrat"/>
                <a:ea typeface="Montserrat"/>
                <a:cs typeface="Montserrat"/>
                <a:sym typeface="Montserrat"/>
              </a:defRPr>
            </a:lvl5pPr>
            <a:lvl6pPr lvl="5" algn="l">
              <a:lnSpc>
                <a:spcPct val="100000"/>
              </a:lnSpc>
              <a:spcBef>
                <a:spcPts val="0"/>
              </a:spcBef>
              <a:spcAft>
                <a:spcPts val="0"/>
              </a:spcAft>
              <a:buSzPts val="1400"/>
              <a:buFont typeface="Montserrat"/>
              <a:buNone/>
              <a:defRPr b="1">
                <a:latin typeface="Montserrat"/>
                <a:ea typeface="Montserrat"/>
                <a:cs typeface="Montserrat"/>
                <a:sym typeface="Montserrat"/>
              </a:defRPr>
            </a:lvl6pPr>
            <a:lvl7pPr lvl="6" algn="l">
              <a:lnSpc>
                <a:spcPct val="100000"/>
              </a:lnSpc>
              <a:spcBef>
                <a:spcPts val="0"/>
              </a:spcBef>
              <a:spcAft>
                <a:spcPts val="0"/>
              </a:spcAft>
              <a:buSzPts val="1400"/>
              <a:buFont typeface="Montserrat"/>
              <a:buNone/>
              <a:defRPr b="1">
                <a:latin typeface="Montserrat"/>
                <a:ea typeface="Montserrat"/>
                <a:cs typeface="Montserrat"/>
                <a:sym typeface="Montserrat"/>
              </a:defRPr>
            </a:lvl7pPr>
            <a:lvl8pPr lvl="7" algn="l">
              <a:lnSpc>
                <a:spcPct val="100000"/>
              </a:lnSpc>
              <a:spcBef>
                <a:spcPts val="0"/>
              </a:spcBef>
              <a:spcAft>
                <a:spcPts val="0"/>
              </a:spcAft>
              <a:buSzPts val="1400"/>
              <a:buFont typeface="Montserrat"/>
              <a:buNone/>
              <a:defRPr b="1">
                <a:latin typeface="Montserrat"/>
                <a:ea typeface="Montserrat"/>
                <a:cs typeface="Montserrat"/>
                <a:sym typeface="Montserrat"/>
              </a:defRPr>
            </a:lvl8pPr>
            <a:lvl9pPr lvl="8" algn="l">
              <a:lnSpc>
                <a:spcPct val="100000"/>
              </a:lnSpc>
              <a:spcBef>
                <a:spcPts val="0"/>
              </a:spcBef>
              <a:spcAft>
                <a:spcPts val="0"/>
              </a:spcAft>
              <a:buSzPts val="1400"/>
              <a:buFont typeface="Montserrat"/>
              <a:buNone/>
              <a:defRPr b="1">
                <a:latin typeface="Montserrat"/>
                <a:ea typeface="Montserrat"/>
                <a:cs typeface="Montserrat"/>
                <a:sym typeface="Montserrat"/>
              </a:defRPr>
            </a:lvl9pPr>
          </a:lstStyle>
          <a:p>
            <a:endParaRPr/>
          </a:p>
        </p:txBody>
      </p:sp>
      <p:sp>
        <p:nvSpPr>
          <p:cNvPr id="176" name="Google Shape;176;p53"/>
          <p:cNvSpPr txBox="1">
            <a:spLocks noGrp="1"/>
          </p:cNvSpPr>
          <p:nvPr>
            <p:ph type="body" idx="1"/>
          </p:nvPr>
        </p:nvSpPr>
        <p:spPr>
          <a:xfrm>
            <a:off x="5430775" y="1084125"/>
            <a:ext cx="3129000" cy="3303300"/>
          </a:xfrm>
          <a:prstGeom prst="rect">
            <a:avLst/>
          </a:prstGeom>
          <a:noFill/>
          <a:ln>
            <a:noFill/>
          </a:ln>
        </p:spPr>
        <p:txBody>
          <a:bodyPr spcFirstLastPara="1" wrap="square" lIns="0" tIns="0" rIns="0" bIns="0" anchor="t" anchorCtr="0">
            <a:noAutofit/>
          </a:bodyPr>
          <a:lstStyle>
            <a:lvl1pPr marL="457200" lvl="0"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1pPr>
            <a:lvl2pPr marL="914400" lvl="1"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2pPr>
            <a:lvl3pPr marL="1371600" lvl="2"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3pPr>
            <a:lvl4pPr marL="1828800" lvl="3"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4pPr>
            <a:lvl5pPr marL="2286000" lvl="4"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5pPr>
            <a:lvl6pPr marL="2743200" lvl="5"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6pPr>
            <a:lvl7pPr marL="3200400" lvl="6"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7pPr>
            <a:lvl8pPr marL="3657600" lvl="7"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8pPr>
            <a:lvl9pPr marL="4114800" lvl="8"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pos="3421">
          <p15:clr>
            <a:srgbClr val="FA7B17"/>
          </p15:clr>
        </p15:guide>
        <p15:guide id="2" pos="68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p:cSld name="CUSTOM_28">
    <p:spTree>
      <p:nvGrpSpPr>
        <p:cNvPr id="1" name="Shape 177"/>
        <p:cNvGrpSpPr/>
        <p:nvPr/>
      </p:nvGrpSpPr>
      <p:grpSpPr>
        <a:xfrm>
          <a:off x="0" y="0"/>
          <a:ext cx="0" cy="0"/>
          <a:chOff x="0" y="0"/>
          <a:chExt cx="0" cy="0"/>
        </a:xfrm>
      </p:grpSpPr>
      <p:pic>
        <p:nvPicPr>
          <p:cNvPr id="178" name="Google Shape;178;g308526102b0_0_857"/>
          <p:cNvPicPr preferRelativeResize="0"/>
          <p:nvPr/>
        </p:nvPicPr>
        <p:blipFill rotWithShape="1">
          <a:blip r:embed="rId2">
            <a:alphaModFix/>
          </a:blip>
          <a:srcRect l="7825" r="53353"/>
          <a:stretch/>
        </p:blipFill>
        <p:spPr>
          <a:xfrm>
            <a:off x="-85475" y="-68750"/>
            <a:ext cx="2991677" cy="529477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5) Content - Display other material 1">
  <p:cSld name="1_45) Content - Display other material">
    <p:spTree>
      <p:nvGrpSpPr>
        <p:cNvPr id="1" name="Shape 179"/>
        <p:cNvGrpSpPr/>
        <p:nvPr/>
      </p:nvGrpSpPr>
      <p:grpSpPr>
        <a:xfrm>
          <a:off x="0" y="0"/>
          <a:ext cx="0" cy="0"/>
          <a:chOff x="0" y="0"/>
          <a:chExt cx="0" cy="0"/>
        </a:xfrm>
      </p:grpSpPr>
      <p:pic>
        <p:nvPicPr>
          <p:cNvPr id="180" name="Google Shape;180;p71"/>
          <p:cNvPicPr preferRelativeResize="0"/>
          <p:nvPr/>
        </p:nvPicPr>
        <p:blipFill rotWithShape="1">
          <a:blip r:embed="rId2">
            <a:alphaModFix/>
          </a:blip>
          <a:srcRect t="17177" r="70151"/>
          <a:stretch/>
        </p:blipFill>
        <p:spPr>
          <a:xfrm rot="5400000" flipH="1">
            <a:off x="7890405" y="-665594"/>
            <a:ext cx="626101" cy="1919186"/>
          </a:xfrm>
          <a:prstGeom prst="rect">
            <a:avLst/>
          </a:prstGeom>
          <a:noFill/>
          <a:ln>
            <a:noFill/>
          </a:ln>
        </p:spPr>
      </p:pic>
      <p:sp>
        <p:nvSpPr>
          <p:cNvPr id="181" name="Google Shape;181;p71"/>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182" name="Google Shape;182;p71"/>
          <p:cNvSpPr txBox="1">
            <a:spLocks noGrp="1"/>
          </p:cNvSpPr>
          <p:nvPr>
            <p:ph type="title"/>
          </p:nvPr>
        </p:nvSpPr>
        <p:spPr>
          <a:xfrm>
            <a:off x="587225" y="607050"/>
            <a:ext cx="4821600" cy="27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9pPr>
          </a:lstStyle>
          <a:p>
            <a:endParaRPr/>
          </a:p>
        </p:txBody>
      </p:sp>
      <p:sp>
        <p:nvSpPr>
          <p:cNvPr id="183" name="Google Shape;183;p71"/>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pic>
        <p:nvPicPr>
          <p:cNvPr id="184" name="Google Shape;184;p71"/>
          <p:cNvPicPr preferRelativeResize="0"/>
          <p:nvPr/>
        </p:nvPicPr>
        <p:blipFill rotWithShape="1">
          <a:blip r:embed="rId3">
            <a:alphaModFix/>
          </a:blip>
          <a:srcRect r="70292"/>
          <a:stretch/>
        </p:blipFill>
        <p:spPr>
          <a:xfrm>
            <a:off x="1" y="4850860"/>
            <a:ext cx="298314" cy="29263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4) Content - One title and extra long text">
  <p:cSld name="CUSTOM_15_1_1_1">
    <p:spTree>
      <p:nvGrpSpPr>
        <p:cNvPr id="1" name="Shape 185"/>
        <p:cNvGrpSpPr/>
        <p:nvPr/>
      </p:nvGrpSpPr>
      <p:grpSpPr>
        <a:xfrm>
          <a:off x="0" y="0"/>
          <a:ext cx="0" cy="0"/>
          <a:chOff x="0" y="0"/>
          <a:chExt cx="0" cy="0"/>
        </a:xfrm>
      </p:grpSpPr>
      <p:pic>
        <p:nvPicPr>
          <p:cNvPr id="186" name="Google Shape;186;p55"/>
          <p:cNvPicPr preferRelativeResize="0"/>
          <p:nvPr/>
        </p:nvPicPr>
        <p:blipFill rotWithShape="1">
          <a:blip r:embed="rId2">
            <a:alphaModFix/>
          </a:blip>
          <a:srcRect t="17177" r="70151"/>
          <a:stretch/>
        </p:blipFill>
        <p:spPr>
          <a:xfrm rot="5400000" flipH="1">
            <a:off x="7276725" y="-1286925"/>
            <a:ext cx="999451" cy="2773199"/>
          </a:xfrm>
          <a:prstGeom prst="rect">
            <a:avLst/>
          </a:prstGeom>
          <a:noFill/>
          <a:ln>
            <a:noFill/>
          </a:ln>
        </p:spPr>
      </p:pic>
      <p:sp>
        <p:nvSpPr>
          <p:cNvPr id="187" name="Google Shape;187;p55"/>
          <p:cNvSpPr txBox="1">
            <a:spLocks noGrp="1"/>
          </p:cNvSpPr>
          <p:nvPr>
            <p:ph type="subTitle" idx="1"/>
          </p:nvPr>
        </p:nvSpPr>
        <p:spPr>
          <a:xfrm>
            <a:off x="587225" y="1165925"/>
            <a:ext cx="3324300" cy="153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000"/>
              <a:buFont typeface="Montserrat"/>
              <a:buNone/>
              <a:defRPr sz="1000" b="1">
                <a:solidFill>
                  <a:srgbClr val="3C3C3A"/>
                </a:solidFill>
                <a:latin typeface="Montserrat"/>
                <a:ea typeface="Montserrat"/>
                <a:cs typeface="Montserrat"/>
                <a:sym typeface="Montserrat"/>
              </a:defRPr>
            </a:lvl1pPr>
            <a:lvl2pPr lvl="1" algn="l">
              <a:lnSpc>
                <a:spcPct val="100000"/>
              </a:lnSpc>
              <a:spcBef>
                <a:spcPts val="0"/>
              </a:spcBef>
              <a:spcAft>
                <a:spcPts val="0"/>
              </a:spcAft>
              <a:buSzPts val="1000"/>
              <a:buFont typeface="Montserrat"/>
              <a:buNone/>
              <a:defRPr sz="1000" b="1">
                <a:latin typeface="Montserrat"/>
                <a:ea typeface="Montserrat"/>
                <a:cs typeface="Montserrat"/>
                <a:sym typeface="Montserrat"/>
              </a:defRPr>
            </a:lvl2pPr>
            <a:lvl3pPr lvl="2" algn="l">
              <a:lnSpc>
                <a:spcPct val="100000"/>
              </a:lnSpc>
              <a:spcBef>
                <a:spcPts val="0"/>
              </a:spcBef>
              <a:spcAft>
                <a:spcPts val="0"/>
              </a:spcAft>
              <a:buSzPts val="1000"/>
              <a:buFont typeface="Montserrat"/>
              <a:buNone/>
              <a:defRPr sz="1000" b="1">
                <a:latin typeface="Montserrat"/>
                <a:ea typeface="Montserrat"/>
                <a:cs typeface="Montserrat"/>
                <a:sym typeface="Montserrat"/>
              </a:defRPr>
            </a:lvl3pPr>
            <a:lvl4pPr lvl="3" algn="l">
              <a:lnSpc>
                <a:spcPct val="100000"/>
              </a:lnSpc>
              <a:spcBef>
                <a:spcPts val="0"/>
              </a:spcBef>
              <a:spcAft>
                <a:spcPts val="0"/>
              </a:spcAft>
              <a:buSzPts val="1000"/>
              <a:buFont typeface="Montserrat"/>
              <a:buNone/>
              <a:defRPr sz="1000" b="1">
                <a:latin typeface="Montserrat"/>
                <a:ea typeface="Montserrat"/>
                <a:cs typeface="Montserrat"/>
                <a:sym typeface="Montserrat"/>
              </a:defRPr>
            </a:lvl4pPr>
            <a:lvl5pPr lvl="4" algn="l">
              <a:lnSpc>
                <a:spcPct val="100000"/>
              </a:lnSpc>
              <a:spcBef>
                <a:spcPts val="0"/>
              </a:spcBef>
              <a:spcAft>
                <a:spcPts val="0"/>
              </a:spcAft>
              <a:buSzPts val="1000"/>
              <a:buFont typeface="Montserrat"/>
              <a:buNone/>
              <a:defRPr sz="1000" b="1">
                <a:latin typeface="Montserrat"/>
                <a:ea typeface="Montserrat"/>
                <a:cs typeface="Montserrat"/>
                <a:sym typeface="Montserrat"/>
              </a:defRPr>
            </a:lvl5pPr>
            <a:lvl6pPr lvl="5" algn="l">
              <a:lnSpc>
                <a:spcPct val="100000"/>
              </a:lnSpc>
              <a:spcBef>
                <a:spcPts val="0"/>
              </a:spcBef>
              <a:spcAft>
                <a:spcPts val="0"/>
              </a:spcAft>
              <a:buSzPts val="1000"/>
              <a:buFont typeface="Montserrat"/>
              <a:buNone/>
              <a:defRPr sz="1000" b="1">
                <a:latin typeface="Montserrat"/>
                <a:ea typeface="Montserrat"/>
                <a:cs typeface="Montserrat"/>
                <a:sym typeface="Montserrat"/>
              </a:defRPr>
            </a:lvl6pPr>
            <a:lvl7pPr lvl="6" algn="l">
              <a:lnSpc>
                <a:spcPct val="100000"/>
              </a:lnSpc>
              <a:spcBef>
                <a:spcPts val="0"/>
              </a:spcBef>
              <a:spcAft>
                <a:spcPts val="0"/>
              </a:spcAft>
              <a:buSzPts val="1000"/>
              <a:buFont typeface="Montserrat"/>
              <a:buNone/>
              <a:defRPr sz="1000" b="1">
                <a:latin typeface="Montserrat"/>
                <a:ea typeface="Montserrat"/>
                <a:cs typeface="Montserrat"/>
                <a:sym typeface="Montserrat"/>
              </a:defRPr>
            </a:lvl7pPr>
            <a:lvl8pPr lvl="7" algn="l">
              <a:lnSpc>
                <a:spcPct val="100000"/>
              </a:lnSpc>
              <a:spcBef>
                <a:spcPts val="0"/>
              </a:spcBef>
              <a:spcAft>
                <a:spcPts val="0"/>
              </a:spcAft>
              <a:buSzPts val="1000"/>
              <a:buFont typeface="Montserrat"/>
              <a:buNone/>
              <a:defRPr sz="1000" b="1">
                <a:latin typeface="Montserrat"/>
                <a:ea typeface="Montserrat"/>
                <a:cs typeface="Montserrat"/>
                <a:sym typeface="Montserrat"/>
              </a:defRPr>
            </a:lvl8pPr>
            <a:lvl9pPr lvl="8" algn="l">
              <a:lnSpc>
                <a:spcPct val="100000"/>
              </a:lnSpc>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188" name="Google Shape;188;p55"/>
          <p:cNvSpPr txBox="1">
            <a:spLocks noGrp="1"/>
          </p:cNvSpPr>
          <p:nvPr>
            <p:ph type="body" idx="2"/>
          </p:nvPr>
        </p:nvSpPr>
        <p:spPr>
          <a:xfrm>
            <a:off x="587225" y="1506375"/>
            <a:ext cx="7885200" cy="2941500"/>
          </a:xfrm>
          <a:prstGeom prst="rect">
            <a:avLst/>
          </a:prstGeom>
          <a:noFill/>
          <a:ln>
            <a:noFill/>
          </a:ln>
        </p:spPr>
        <p:txBody>
          <a:bodyPr spcFirstLastPara="1" wrap="square" lIns="0" tIns="0" rIns="0" bIns="0" anchor="t" anchorCtr="0">
            <a:noAutofit/>
          </a:bodyPr>
          <a:lstStyle>
            <a:lvl1pPr marL="457200" lvl="0"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189" name="Google Shape;189;p55"/>
          <p:cNvSpPr txBox="1"/>
          <p:nvPr/>
        </p:nvSpPr>
        <p:spPr>
          <a:xfrm>
            <a:off x="8692825" y="4827025"/>
            <a:ext cx="378600" cy="30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190" name="Google Shape;190;p55"/>
          <p:cNvSpPr txBox="1">
            <a:spLocks noGrp="1"/>
          </p:cNvSpPr>
          <p:nvPr>
            <p:ph type="title"/>
          </p:nvPr>
        </p:nvSpPr>
        <p:spPr>
          <a:xfrm>
            <a:off x="587225" y="572700"/>
            <a:ext cx="5497500" cy="303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9pPr>
          </a:lstStyle>
          <a:p>
            <a:endParaRPr/>
          </a:p>
        </p:txBody>
      </p:sp>
      <p:pic>
        <p:nvPicPr>
          <p:cNvPr id="191" name="Google Shape;191;p55"/>
          <p:cNvPicPr preferRelativeResize="0"/>
          <p:nvPr/>
        </p:nvPicPr>
        <p:blipFill rotWithShape="1">
          <a:blip r:embed="rId3">
            <a:alphaModFix/>
          </a:blip>
          <a:srcRect r="70292"/>
          <a:stretch/>
        </p:blipFill>
        <p:spPr>
          <a:xfrm>
            <a:off x="59101" y="4832660"/>
            <a:ext cx="298314" cy="292639"/>
          </a:xfrm>
          <a:prstGeom prst="rect">
            <a:avLst/>
          </a:prstGeom>
          <a:noFill/>
          <a:ln>
            <a:noFill/>
          </a:ln>
        </p:spPr>
      </p:pic>
      <p:pic>
        <p:nvPicPr>
          <p:cNvPr id="192" name="Google Shape;192;p55"/>
          <p:cNvPicPr preferRelativeResize="0"/>
          <p:nvPr/>
        </p:nvPicPr>
        <p:blipFill rotWithShape="1">
          <a:blip r:embed="rId4">
            <a:alphaModFix/>
          </a:blip>
          <a:srcRect b="4768"/>
          <a:stretch/>
        </p:blipFill>
        <p:spPr>
          <a:xfrm>
            <a:off x="396925" y="4816825"/>
            <a:ext cx="378650" cy="3243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5) Content - Display other material 1 1 1 1 1">
  <p:cSld name="1_45) Content - Display other material_1_1_1_1">
    <p:spTree>
      <p:nvGrpSpPr>
        <p:cNvPr id="1" name="Shape 193"/>
        <p:cNvGrpSpPr/>
        <p:nvPr/>
      </p:nvGrpSpPr>
      <p:grpSpPr>
        <a:xfrm>
          <a:off x="0" y="0"/>
          <a:ext cx="0" cy="0"/>
          <a:chOff x="0" y="0"/>
          <a:chExt cx="0" cy="0"/>
        </a:xfrm>
      </p:grpSpPr>
      <p:sp>
        <p:nvSpPr>
          <p:cNvPr id="194" name="Google Shape;194;g308526102b0_0_36"/>
          <p:cNvSpPr/>
          <p:nvPr/>
        </p:nvSpPr>
        <p:spPr>
          <a:xfrm>
            <a:off x="6264900" y="-66300"/>
            <a:ext cx="2920200" cy="527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 name="Google Shape;195;g308526102b0_0_36"/>
          <p:cNvPicPr preferRelativeResize="0"/>
          <p:nvPr/>
        </p:nvPicPr>
        <p:blipFill rotWithShape="1">
          <a:blip r:embed="rId2">
            <a:alphaModFix/>
          </a:blip>
          <a:srcRect t="-9127" r="70151" b="26303"/>
          <a:stretch/>
        </p:blipFill>
        <p:spPr>
          <a:xfrm rot="5400000" flipH="1">
            <a:off x="571580" y="-712844"/>
            <a:ext cx="626101" cy="1919186"/>
          </a:xfrm>
          <a:prstGeom prst="rect">
            <a:avLst/>
          </a:prstGeom>
          <a:noFill/>
          <a:ln>
            <a:noFill/>
          </a:ln>
        </p:spPr>
      </p:pic>
      <p:pic>
        <p:nvPicPr>
          <p:cNvPr id="196" name="Google Shape;196;g308526102b0_0_36"/>
          <p:cNvPicPr preferRelativeResize="0"/>
          <p:nvPr/>
        </p:nvPicPr>
        <p:blipFill rotWithShape="1">
          <a:blip r:embed="rId3">
            <a:alphaModFix/>
          </a:blip>
          <a:srcRect r="70292"/>
          <a:stretch/>
        </p:blipFill>
        <p:spPr>
          <a:xfrm>
            <a:off x="59101" y="4832660"/>
            <a:ext cx="298314" cy="292639"/>
          </a:xfrm>
          <a:prstGeom prst="rect">
            <a:avLst/>
          </a:prstGeom>
          <a:noFill/>
          <a:ln>
            <a:noFill/>
          </a:ln>
        </p:spPr>
      </p:pic>
      <p:pic>
        <p:nvPicPr>
          <p:cNvPr id="197" name="Google Shape;197;g308526102b0_0_36"/>
          <p:cNvPicPr preferRelativeResize="0"/>
          <p:nvPr/>
        </p:nvPicPr>
        <p:blipFill rotWithShape="1">
          <a:blip r:embed="rId4">
            <a:alphaModFix/>
          </a:blip>
          <a:srcRect b="4768"/>
          <a:stretch/>
        </p:blipFill>
        <p:spPr>
          <a:xfrm>
            <a:off x="396925" y="4816825"/>
            <a:ext cx="378650" cy="3243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5) Content - Display other material 1 1">
  <p:cSld name="1_45) Content - Display other material_1">
    <p:spTree>
      <p:nvGrpSpPr>
        <p:cNvPr id="1" name="Shape 198"/>
        <p:cNvGrpSpPr/>
        <p:nvPr/>
      </p:nvGrpSpPr>
      <p:grpSpPr>
        <a:xfrm>
          <a:off x="0" y="0"/>
          <a:ext cx="0" cy="0"/>
          <a:chOff x="0" y="0"/>
          <a:chExt cx="0" cy="0"/>
        </a:xfrm>
      </p:grpSpPr>
      <p:sp>
        <p:nvSpPr>
          <p:cNvPr id="199" name="Google Shape;199;p75"/>
          <p:cNvSpPr/>
          <p:nvPr/>
        </p:nvSpPr>
        <p:spPr>
          <a:xfrm>
            <a:off x="-74950" y="-87800"/>
            <a:ext cx="2879100" cy="5276100"/>
          </a:xfrm>
          <a:prstGeom prst="rect">
            <a:avLst/>
          </a:prstGeom>
          <a:solidFill>
            <a:srgbClr val="F8485E">
              <a:alpha val="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Image 1">
            <a:extLst>
              <a:ext uri="{FF2B5EF4-FFF2-40B4-BE49-F238E27FC236}">
                <a16:creationId xmlns:a16="http://schemas.microsoft.com/office/drawing/2014/main" id="{351C5469-B3D0-3D3F-5C0F-496A2BEDA205}"/>
              </a:ext>
            </a:extLst>
          </p:cNvPr>
          <p:cNvPicPr>
            <a:picLocks noChangeAspect="1"/>
          </p:cNvPicPr>
          <p:nvPr userDrawn="1"/>
        </p:nvPicPr>
        <p:blipFill>
          <a:blip r:embed="rId2"/>
          <a:stretch>
            <a:fillRect/>
          </a:stretch>
        </p:blipFill>
        <p:spPr>
          <a:xfrm>
            <a:off x="8838877" y="0"/>
            <a:ext cx="305123"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2">
  <p:cSld name="Layout 2">
    <p:spTree>
      <p:nvGrpSpPr>
        <p:cNvPr id="1" name="Shape 20"/>
        <p:cNvGrpSpPr/>
        <p:nvPr/>
      </p:nvGrpSpPr>
      <p:grpSpPr>
        <a:xfrm>
          <a:off x="0" y="0"/>
          <a:ext cx="0" cy="0"/>
          <a:chOff x="0" y="0"/>
          <a:chExt cx="0" cy="0"/>
        </a:xfrm>
      </p:grpSpPr>
      <p:pic>
        <p:nvPicPr>
          <p:cNvPr id="21" name="Google Shape;21;g3127cd77415_0_774"/>
          <p:cNvPicPr preferRelativeResize="0"/>
          <p:nvPr/>
        </p:nvPicPr>
        <p:blipFill rotWithShape="1">
          <a:blip r:embed="rId2">
            <a:alphaModFix/>
          </a:blip>
          <a:srcRect l="48875" r="47708"/>
          <a:stretch/>
        </p:blipFill>
        <p:spPr>
          <a:xfrm>
            <a:off x="-3352" y="0"/>
            <a:ext cx="312367" cy="5143501"/>
          </a:xfrm>
          <a:prstGeom prst="rect">
            <a:avLst/>
          </a:prstGeom>
          <a:noFill/>
          <a:ln>
            <a:noFill/>
          </a:ln>
        </p:spPr>
      </p:pic>
      <p:sp>
        <p:nvSpPr>
          <p:cNvPr id="22" name="Google Shape;22;g3127cd77415_0_774"/>
          <p:cNvSpPr txBox="1">
            <a:spLocks noGrp="1"/>
          </p:cNvSpPr>
          <p:nvPr>
            <p:ph type="title"/>
          </p:nvPr>
        </p:nvSpPr>
        <p:spPr>
          <a:xfrm>
            <a:off x="1165047" y="210596"/>
            <a:ext cx="4863600" cy="48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0"/>
              </a:spcBef>
              <a:spcAft>
                <a:spcPts val="0"/>
              </a:spcAft>
              <a:buClr>
                <a:schemeClr val="dk1"/>
              </a:buClr>
              <a:buSzPts val="1400"/>
              <a:buFont typeface="Calibri"/>
              <a:buNone/>
              <a:defRPr sz="14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grpSp>
        <p:nvGrpSpPr>
          <p:cNvPr id="23" name="Google Shape;23;g3127cd77415_0_774"/>
          <p:cNvGrpSpPr/>
          <p:nvPr/>
        </p:nvGrpSpPr>
        <p:grpSpPr>
          <a:xfrm>
            <a:off x="361871" y="129774"/>
            <a:ext cx="650221" cy="667791"/>
            <a:chOff x="-1086878" y="3090979"/>
            <a:chExt cx="1998834" cy="2006584"/>
          </a:xfrm>
        </p:grpSpPr>
        <p:sp>
          <p:nvSpPr>
            <p:cNvPr id="24" name="Google Shape;24;g3127cd77415_0_774"/>
            <p:cNvSpPr/>
            <p:nvPr/>
          </p:nvSpPr>
          <p:spPr>
            <a:xfrm>
              <a:off x="-892423" y="3242067"/>
              <a:ext cx="1639370" cy="1639370"/>
            </a:xfrm>
            <a:custGeom>
              <a:avLst/>
              <a:gdLst/>
              <a:ahLst/>
              <a:cxnLst/>
              <a:rect l="l" t="t" r="r" b="b"/>
              <a:pathLst>
                <a:path w="3328670" h="3328670" extrusionOk="0">
                  <a:moveTo>
                    <a:pt x="1664246" y="3328504"/>
                  </a:moveTo>
                  <a:lnTo>
                    <a:pt x="1712457" y="3327819"/>
                  </a:lnTo>
                  <a:lnTo>
                    <a:pt x="1760329" y="3325777"/>
                  </a:lnTo>
                  <a:lnTo>
                    <a:pt x="1807843" y="3322396"/>
                  </a:lnTo>
                  <a:lnTo>
                    <a:pt x="1854980" y="3317694"/>
                  </a:lnTo>
                  <a:lnTo>
                    <a:pt x="1901721" y="3311690"/>
                  </a:lnTo>
                  <a:lnTo>
                    <a:pt x="1948048" y="3304402"/>
                  </a:lnTo>
                  <a:lnTo>
                    <a:pt x="1993943" y="3295850"/>
                  </a:lnTo>
                  <a:lnTo>
                    <a:pt x="2039388" y="3286051"/>
                  </a:lnTo>
                  <a:lnTo>
                    <a:pt x="2084362" y="3275024"/>
                  </a:lnTo>
                  <a:lnTo>
                    <a:pt x="2128849" y="3262788"/>
                  </a:lnTo>
                  <a:lnTo>
                    <a:pt x="2172830" y="3249360"/>
                  </a:lnTo>
                  <a:lnTo>
                    <a:pt x="2216285" y="3234760"/>
                  </a:lnTo>
                  <a:lnTo>
                    <a:pt x="2259197" y="3219007"/>
                  </a:lnTo>
                  <a:lnTo>
                    <a:pt x="2301547" y="3202117"/>
                  </a:lnTo>
                  <a:lnTo>
                    <a:pt x="2343317" y="3184111"/>
                  </a:lnTo>
                  <a:lnTo>
                    <a:pt x="2384488" y="3165006"/>
                  </a:lnTo>
                  <a:lnTo>
                    <a:pt x="2425042" y="3144821"/>
                  </a:lnTo>
                  <a:lnTo>
                    <a:pt x="2464959" y="3123575"/>
                  </a:lnTo>
                  <a:lnTo>
                    <a:pt x="2504222" y="3101286"/>
                  </a:lnTo>
                  <a:lnTo>
                    <a:pt x="2542812" y="3077972"/>
                  </a:lnTo>
                  <a:lnTo>
                    <a:pt x="2580711" y="3053653"/>
                  </a:lnTo>
                  <a:lnTo>
                    <a:pt x="2617900" y="3028345"/>
                  </a:lnTo>
                  <a:lnTo>
                    <a:pt x="2654360" y="3002069"/>
                  </a:lnTo>
                  <a:lnTo>
                    <a:pt x="2690074" y="2974843"/>
                  </a:lnTo>
                  <a:lnTo>
                    <a:pt x="2725022" y="2946684"/>
                  </a:lnTo>
                  <a:lnTo>
                    <a:pt x="2759186" y="2917613"/>
                  </a:lnTo>
                  <a:lnTo>
                    <a:pt x="2792548" y="2887646"/>
                  </a:lnTo>
                  <a:lnTo>
                    <a:pt x="2825088" y="2856802"/>
                  </a:lnTo>
                  <a:lnTo>
                    <a:pt x="2856790" y="2825101"/>
                  </a:lnTo>
                  <a:lnTo>
                    <a:pt x="2887633" y="2792560"/>
                  </a:lnTo>
                  <a:lnTo>
                    <a:pt x="2917600" y="2759199"/>
                  </a:lnTo>
                  <a:lnTo>
                    <a:pt x="2946672" y="2725035"/>
                  </a:lnTo>
                  <a:lnTo>
                    <a:pt x="2974830" y="2690087"/>
                  </a:lnTo>
                  <a:lnTo>
                    <a:pt x="3002057" y="2654373"/>
                  </a:lnTo>
                  <a:lnTo>
                    <a:pt x="3028333" y="2617913"/>
                  </a:lnTo>
                  <a:lnTo>
                    <a:pt x="3053640" y="2580724"/>
                  </a:lnTo>
                  <a:lnTo>
                    <a:pt x="3077960" y="2542825"/>
                  </a:lnTo>
                  <a:lnTo>
                    <a:pt x="3101273" y="2504235"/>
                  </a:lnTo>
                  <a:lnTo>
                    <a:pt x="3123562" y="2464972"/>
                  </a:lnTo>
                  <a:lnTo>
                    <a:pt x="3144809" y="2425054"/>
                  </a:lnTo>
                  <a:lnTo>
                    <a:pt x="3164993" y="2384501"/>
                  </a:lnTo>
                  <a:lnTo>
                    <a:pt x="3184098" y="2343330"/>
                  </a:lnTo>
                  <a:lnTo>
                    <a:pt x="3202104" y="2301560"/>
                  </a:lnTo>
                  <a:lnTo>
                    <a:pt x="3218994" y="2259210"/>
                  </a:lnTo>
                  <a:lnTo>
                    <a:pt x="3234748" y="2216298"/>
                  </a:lnTo>
                  <a:lnTo>
                    <a:pt x="3249348" y="2172842"/>
                  </a:lnTo>
                  <a:lnTo>
                    <a:pt x="3262775" y="2128862"/>
                  </a:lnTo>
                  <a:lnTo>
                    <a:pt x="3275011" y="2084375"/>
                  </a:lnTo>
                  <a:lnTo>
                    <a:pt x="3286038" y="2039400"/>
                  </a:lnTo>
                  <a:lnTo>
                    <a:pt x="3295837" y="1993956"/>
                  </a:lnTo>
                  <a:lnTo>
                    <a:pt x="3304390" y="1948061"/>
                  </a:lnTo>
                  <a:lnTo>
                    <a:pt x="3311677" y="1901734"/>
                  </a:lnTo>
                  <a:lnTo>
                    <a:pt x="3317681" y="1854992"/>
                  </a:lnTo>
                  <a:lnTo>
                    <a:pt x="3322383" y="1807856"/>
                  </a:lnTo>
                  <a:lnTo>
                    <a:pt x="3325764" y="1760342"/>
                  </a:lnTo>
                  <a:lnTo>
                    <a:pt x="3327807" y="1712470"/>
                  </a:lnTo>
                  <a:lnTo>
                    <a:pt x="3328492" y="1664258"/>
                  </a:lnTo>
                  <a:lnTo>
                    <a:pt x="3327807" y="1616046"/>
                  </a:lnTo>
                  <a:lnTo>
                    <a:pt x="3325764" y="1568173"/>
                  </a:lnTo>
                  <a:lnTo>
                    <a:pt x="3322383" y="1520659"/>
                  </a:lnTo>
                  <a:lnTo>
                    <a:pt x="3317681" y="1473522"/>
                  </a:lnTo>
                  <a:lnTo>
                    <a:pt x="3311677" y="1426780"/>
                  </a:lnTo>
                  <a:lnTo>
                    <a:pt x="3304390" y="1380452"/>
                  </a:lnTo>
                  <a:lnTo>
                    <a:pt x="3295837" y="1334556"/>
                  </a:lnTo>
                  <a:lnTo>
                    <a:pt x="3286038" y="1289112"/>
                  </a:lnTo>
                  <a:lnTo>
                    <a:pt x="3275011" y="1244136"/>
                  </a:lnTo>
                  <a:lnTo>
                    <a:pt x="3262775" y="1199649"/>
                  </a:lnTo>
                  <a:lnTo>
                    <a:pt x="3249348" y="1155668"/>
                  </a:lnTo>
                  <a:lnTo>
                    <a:pt x="3234748" y="1112212"/>
                  </a:lnTo>
                  <a:lnTo>
                    <a:pt x="3218994" y="1069300"/>
                  </a:lnTo>
                  <a:lnTo>
                    <a:pt x="3202104" y="1026949"/>
                  </a:lnTo>
                  <a:lnTo>
                    <a:pt x="3184098" y="985179"/>
                  </a:lnTo>
                  <a:lnTo>
                    <a:pt x="3164993" y="944008"/>
                  </a:lnTo>
                  <a:lnTo>
                    <a:pt x="3144809" y="903454"/>
                  </a:lnTo>
                  <a:lnTo>
                    <a:pt x="3123562" y="863536"/>
                  </a:lnTo>
                  <a:lnTo>
                    <a:pt x="3101273" y="824273"/>
                  </a:lnTo>
                  <a:lnTo>
                    <a:pt x="3077960" y="785682"/>
                  </a:lnTo>
                  <a:lnTo>
                    <a:pt x="3053640" y="747783"/>
                  </a:lnTo>
                  <a:lnTo>
                    <a:pt x="3028333" y="710594"/>
                  </a:lnTo>
                  <a:lnTo>
                    <a:pt x="3002057" y="674134"/>
                  </a:lnTo>
                  <a:lnTo>
                    <a:pt x="2974830" y="638420"/>
                  </a:lnTo>
                  <a:lnTo>
                    <a:pt x="2946672" y="603472"/>
                  </a:lnTo>
                  <a:lnTo>
                    <a:pt x="2917600" y="569307"/>
                  </a:lnTo>
                  <a:lnTo>
                    <a:pt x="2887633" y="535945"/>
                  </a:lnTo>
                  <a:lnTo>
                    <a:pt x="2856790" y="503405"/>
                  </a:lnTo>
                  <a:lnTo>
                    <a:pt x="2825088" y="471703"/>
                  </a:lnTo>
                  <a:lnTo>
                    <a:pt x="2792548" y="440860"/>
                  </a:lnTo>
                  <a:lnTo>
                    <a:pt x="2759186" y="410893"/>
                  </a:lnTo>
                  <a:lnTo>
                    <a:pt x="2725022" y="381821"/>
                  </a:lnTo>
                  <a:lnTo>
                    <a:pt x="2690074" y="353662"/>
                  </a:lnTo>
                  <a:lnTo>
                    <a:pt x="2654360" y="326435"/>
                  </a:lnTo>
                  <a:lnTo>
                    <a:pt x="2617900" y="300159"/>
                  </a:lnTo>
                  <a:lnTo>
                    <a:pt x="2580711" y="274852"/>
                  </a:lnTo>
                  <a:lnTo>
                    <a:pt x="2542812" y="250532"/>
                  </a:lnTo>
                  <a:lnTo>
                    <a:pt x="2504222" y="227218"/>
                  </a:lnTo>
                  <a:lnTo>
                    <a:pt x="2464959" y="204929"/>
                  </a:lnTo>
                  <a:lnTo>
                    <a:pt x="2425042" y="183683"/>
                  </a:lnTo>
                  <a:lnTo>
                    <a:pt x="2384488" y="163498"/>
                  </a:lnTo>
                  <a:lnTo>
                    <a:pt x="2343317" y="144393"/>
                  </a:lnTo>
                  <a:lnTo>
                    <a:pt x="2301547" y="126387"/>
                  </a:lnTo>
                  <a:lnTo>
                    <a:pt x="2259197" y="109498"/>
                  </a:lnTo>
                  <a:lnTo>
                    <a:pt x="2216285" y="93744"/>
                  </a:lnTo>
                  <a:lnTo>
                    <a:pt x="2172830" y="79144"/>
                  </a:lnTo>
                  <a:lnTo>
                    <a:pt x="2128849" y="65716"/>
                  </a:lnTo>
                  <a:lnTo>
                    <a:pt x="2084362" y="53480"/>
                  </a:lnTo>
                  <a:lnTo>
                    <a:pt x="2039388" y="42453"/>
                  </a:lnTo>
                  <a:lnTo>
                    <a:pt x="1993943" y="32654"/>
                  </a:lnTo>
                  <a:lnTo>
                    <a:pt x="1948048" y="24102"/>
                  </a:lnTo>
                  <a:lnTo>
                    <a:pt x="1901721" y="16814"/>
                  </a:lnTo>
                  <a:lnTo>
                    <a:pt x="1854980" y="10810"/>
                  </a:lnTo>
                  <a:lnTo>
                    <a:pt x="1807843" y="6108"/>
                  </a:lnTo>
                  <a:lnTo>
                    <a:pt x="1760329" y="2727"/>
                  </a:lnTo>
                  <a:lnTo>
                    <a:pt x="1712457" y="684"/>
                  </a:lnTo>
                  <a:lnTo>
                    <a:pt x="1664246" y="0"/>
                  </a:lnTo>
                  <a:lnTo>
                    <a:pt x="1616034" y="684"/>
                  </a:lnTo>
                  <a:lnTo>
                    <a:pt x="1568162" y="2727"/>
                  </a:lnTo>
                  <a:lnTo>
                    <a:pt x="1520648" y="6108"/>
                  </a:lnTo>
                  <a:lnTo>
                    <a:pt x="1473511" y="10810"/>
                  </a:lnTo>
                  <a:lnTo>
                    <a:pt x="1426770" y="16814"/>
                  </a:lnTo>
                  <a:lnTo>
                    <a:pt x="1380443" y="24102"/>
                  </a:lnTo>
                  <a:lnTo>
                    <a:pt x="1334548" y="32654"/>
                  </a:lnTo>
                  <a:lnTo>
                    <a:pt x="1289104" y="42453"/>
                  </a:lnTo>
                  <a:lnTo>
                    <a:pt x="1244129" y="53480"/>
                  </a:lnTo>
                  <a:lnTo>
                    <a:pt x="1199642" y="65716"/>
                  </a:lnTo>
                  <a:lnTo>
                    <a:pt x="1155662" y="79144"/>
                  </a:lnTo>
                  <a:lnTo>
                    <a:pt x="1112206" y="93744"/>
                  </a:lnTo>
                  <a:lnTo>
                    <a:pt x="1069294" y="109498"/>
                  </a:lnTo>
                  <a:lnTo>
                    <a:pt x="1026944" y="126387"/>
                  </a:lnTo>
                  <a:lnTo>
                    <a:pt x="985174" y="144393"/>
                  </a:lnTo>
                  <a:lnTo>
                    <a:pt x="944003" y="163498"/>
                  </a:lnTo>
                  <a:lnTo>
                    <a:pt x="903450" y="183683"/>
                  </a:lnTo>
                  <a:lnTo>
                    <a:pt x="863532" y="204929"/>
                  </a:lnTo>
                  <a:lnTo>
                    <a:pt x="824269" y="227218"/>
                  </a:lnTo>
                  <a:lnTo>
                    <a:pt x="785679" y="250532"/>
                  </a:lnTo>
                  <a:lnTo>
                    <a:pt x="747780" y="274852"/>
                  </a:lnTo>
                  <a:lnTo>
                    <a:pt x="710591" y="300159"/>
                  </a:lnTo>
                  <a:lnTo>
                    <a:pt x="674131" y="326435"/>
                  </a:lnTo>
                  <a:lnTo>
                    <a:pt x="638417" y="353662"/>
                  </a:lnTo>
                  <a:lnTo>
                    <a:pt x="603469" y="381821"/>
                  </a:lnTo>
                  <a:lnTo>
                    <a:pt x="569305" y="410893"/>
                  </a:lnTo>
                  <a:lnTo>
                    <a:pt x="535944" y="440860"/>
                  </a:lnTo>
                  <a:lnTo>
                    <a:pt x="503403" y="471703"/>
                  </a:lnTo>
                  <a:lnTo>
                    <a:pt x="471702" y="503405"/>
                  </a:lnTo>
                  <a:lnTo>
                    <a:pt x="440858" y="535945"/>
                  </a:lnTo>
                  <a:lnTo>
                    <a:pt x="410891" y="569307"/>
                  </a:lnTo>
                  <a:lnTo>
                    <a:pt x="381819" y="603472"/>
                  </a:lnTo>
                  <a:lnTo>
                    <a:pt x="353661" y="638420"/>
                  </a:lnTo>
                  <a:lnTo>
                    <a:pt x="326434" y="674134"/>
                  </a:lnTo>
                  <a:lnTo>
                    <a:pt x="300158" y="710594"/>
                  </a:lnTo>
                  <a:lnTo>
                    <a:pt x="274851" y="747783"/>
                  </a:lnTo>
                  <a:lnTo>
                    <a:pt x="250532" y="785682"/>
                  </a:lnTo>
                  <a:lnTo>
                    <a:pt x="227218" y="824273"/>
                  </a:lnTo>
                  <a:lnTo>
                    <a:pt x="204929" y="863536"/>
                  </a:lnTo>
                  <a:lnTo>
                    <a:pt x="183683" y="903454"/>
                  </a:lnTo>
                  <a:lnTo>
                    <a:pt x="163498" y="944008"/>
                  </a:lnTo>
                  <a:lnTo>
                    <a:pt x="144393" y="985179"/>
                  </a:lnTo>
                  <a:lnTo>
                    <a:pt x="126387" y="1026949"/>
                  </a:lnTo>
                  <a:lnTo>
                    <a:pt x="109497" y="1069300"/>
                  </a:lnTo>
                  <a:lnTo>
                    <a:pt x="93744" y="1112212"/>
                  </a:lnTo>
                  <a:lnTo>
                    <a:pt x="79144" y="1155668"/>
                  </a:lnTo>
                  <a:lnTo>
                    <a:pt x="65716" y="1199649"/>
                  </a:lnTo>
                  <a:lnTo>
                    <a:pt x="53480" y="1244136"/>
                  </a:lnTo>
                  <a:lnTo>
                    <a:pt x="42453" y="1289112"/>
                  </a:lnTo>
                  <a:lnTo>
                    <a:pt x="32654" y="1334556"/>
                  </a:lnTo>
                  <a:lnTo>
                    <a:pt x="24102" y="1380452"/>
                  </a:lnTo>
                  <a:lnTo>
                    <a:pt x="16814" y="1426780"/>
                  </a:lnTo>
                  <a:lnTo>
                    <a:pt x="10810" y="1473522"/>
                  </a:lnTo>
                  <a:lnTo>
                    <a:pt x="6108" y="1520659"/>
                  </a:lnTo>
                  <a:lnTo>
                    <a:pt x="2727" y="1568173"/>
                  </a:lnTo>
                  <a:lnTo>
                    <a:pt x="684" y="1616046"/>
                  </a:lnTo>
                  <a:lnTo>
                    <a:pt x="0" y="1664258"/>
                  </a:lnTo>
                  <a:lnTo>
                    <a:pt x="684" y="1712470"/>
                  </a:lnTo>
                  <a:lnTo>
                    <a:pt x="2727" y="1760342"/>
                  </a:lnTo>
                  <a:lnTo>
                    <a:pt x="6108" y="1807856"/>
                  </a:lnTo>
                  <a:lnTo>
                    <a:pt x="10810" y="1854992"/>
                  </a:lnTo>
                  <a:lnTo>
                    <a:pt x="16814" y="1901734"/>
                  </a:lnTo>
                  <a:lnTo>
                    <a:pt x="24102" y="1948061"/>
                  </a:lnTo>
                  <a:lnTo>
                    <a:pt x="32654" y="1993956"/>
                  </a:lnTo>
                  <a:lnTo>
                    <a:pt x="42453" y="2039400"/>
                  </a:lnTo>
                  <a:lnTo>
                    <a:pt x="53480" y="2084375"/>
                  </a:lnTo>
                  <a:lnTo>
                    <a:pt x="65716" y="2128862"/>
                  </a:lnTo>
                  <a:lnTo>
                    <a:pt x="79144" y="2172842"/>
                  </a:lnTo>
                  <a:lnTo>
                    <a:pt x="93744" y="2216298"/>
                  </a:lnTo>
                  <a:lnTo>
                    <a:pt x="109497" y="2259210"/>
                  </a:lnTo>
                  <a:lnTo>
                    <a:pt x="126387" y="2301560"/>
                  </a:lnTo>
                  <a:lnTo>
                    <a:pt x="144393" y="2343330"/>
                  </a:lnTo>
                  <a:lnTo>
                    <a:pt x="163498" y="2384501"/>
                  </a:lnTo>
                  <a:lnTo>
                    <a:pt x="183683" y="2425054"/>
                  </a:lnTo>
                  <a:lnTo>
                    <a:pt x="204929" y="2464972"/>
                  </a:lnTo>
                  <a:lnTo>
                    <a:pt x="227218" y="2504235"/>
                  </a:lnTo>
                  <a:lnTo>
                    <a:pt x="250532" y="2542825"/>
                  </a:lnTo>
                  <a:lnTo>
                    <a:pt x="274851" y="2580724"/>
                  </a:lnTo>
                  <a:lnTo>
                    <a:pt x="300158" y="2617913"/>
                  </a:lnTo>
                  <a:lnTo>
                    <a:pt x="326434" y="2654373"/>
                  </a:lnTo>
                  <a:lnTo>
                    <a:pt x="353661" y="2690087"/>
                  </a:lnTo>
                  <a:lnTo>
                    <a:pt x="381819" y="2725035"/>
                  </a:lnTo>
                  <a:lnTo>
                    <a:pt x="410891" y="2759199"/>
                  </a:lnTo>
                  <a:lnTo>
                    <a:pt x="440858" y="2792560"/>
                  </a:lnTo>
                  <a:lnTo>
                    <a:pt x="471702" y="2825101"/>
                  </a:lnTo>
                  <a:lnTo>
                    <a:pt x="503403" y="2856802"/>
                  </a:lnTo>
                  <a:lnTo>
                    <a:pt x="535944" y="2887646"/>
                  </a:lnTo>
                  <a:lnTo>
                    <a:pt x="569305" y="2917613"/>
                  </a:lnTo>
                  <a:lnTo>
                    <a:pt x="603469" y="2946684"/>
                  </a:lnTo>
                  <a:lnTo>
                    <a:pt x="638417" y="2974843"/>
                  </a:lnTo>
                  <a:lnTo>
                    <a:pt x="674131" y="3002069"/>
                  </a:lnTo>
                  <a:lnTo>
                    <a:pt x="710591" y="3028345"/>
                  </a:lnTo>
                  <a:lnTo>
                    <a:pt x="747780" y="3053653"/>
                  </a:lnTo>
                  <a:lnTo>
                    <a:pt x="785679" y="3077972"/>
                  </a:lnTo>
                  <a:lnTo>
                    <a:pt x="824269" y="3101286"/>
                  </a:lnTo>
                  <a:lnTo>
                    <a:pt x="863532" y="3123575"/>
                  </a:lnTo>
                  <a:lnTo>
                    <a:pt x="903450" y="3144821"/>
                  </a:lnTo>
                  <a:lnTo>
                    <a:pt x="944003" y="3165006"/>
                  </a:lnTo>
                  <a:lnTo>
                    <a:pt x="985174" y="3184111"/>
                  </a:lnTo>
                  <a:lnTo>
                    <a:pt x="1026944" y="3202117"/>
                  </a:lnTo>
                  <a:lnTo>
                    <a:pt x="1069294" y="3219007"/>
                  </a:lnTo>
                  <a:lnTo>
                    <a:pt x="1112206" y="3234760"/>
                  </a:lnTo>
                  <a:lnTo>
                    <a:pt x="1155662" y="3249360"/>
                  </a:lnTo>
                  <a:lnTo>
                    <a:pt x="1199642" y="3262788"/>
                  </a:lnTo>
                  <a:lnTo>
                    <a:pt x="1244129" y="3275024"/>
                  </a:lnTo>
                  <a:lnTo>
                    <a:pt x="1289104" y="3286051"/>
                  </a:lnTo>
                  <a:lnTo>
                    <a:pt x="1334548" y="3295850"/>
                  </a:lnTo>
                  <a:lnTo>
                    <a:pt x="1380443" y="3304402"/>
                  </a:lnTo>
                  <a:lnTo>
                    <a:pt x="1426770" y="3311690"/>
                  </a:lnTo>
                  <a:lnTo>
                    <a:pt x="1473511" y="3317694"/>
                  </a:lnTo>
                  <a:lnTo>
                    <a:pt x="1520648" y="3322396"/>
                  </a:lnTo>
                  <a:lnTo>
                    <a:pt x="1568162" y="3325777"/>
                  </a:lnTo>
                  <a:lnTo>
                    <a:pt x="1616034" y="3327819"/>
                  </a:lnTo>
                  <a:lnTo>
                    <a:pt x="1664246" y="3328504"/>
                  </a:lnTo>
                  <a:close/>
                </a:path>
              </a:pathLst>
            </a:custGeom>
            <a:solidFill>
              <a:srgbClr val="FFFFFF"/>
            </a:solidFill>
            <a:ln w="76200" cap="flat" cmpd="sng">
              <a:solidFill>
                <a:srgbClr val="FFD4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7F7E82"/>
                </a:solidFill>
                <a:latin typeface="Inter"/>
                <a:ea typeface="Inter"/>
                <a:cs typeface="Inter"/>
                <a:sym typeface="Inter"/>
              </a:endParaRPr>
            </a:p>
          </p:txBody>
        </p:sp>
        <p:sp>
          <p:nvSpPr>
            <p:cNvPr id="25" name="Google Shape;25;g3127cd77415_0_774"/>
            <p:cNvSpPr/>
            <p:nvPr/>
          </p:nvSpPr>
          <p:spPr>
            <a:xfrm rot="192733">
              <a:off x="-90679" y="4094928"/>
              <a:ext cx="976055" cy="976055"/>
            </a:xfrm>
            <a:custGeom>
              <a:avLst/>
              <a:gdLst/>
              <a:ahLst/>
              <a:cxnLst/>
              <a:rect l="l" t="t" r="r" b="b"/>
              <a:pathLst>
                <a:path w="1988820" h="1988820" extrusionOk="0">
                  <a:moveTo>
                    <a:pt x="0" y="1988743"/>
                  </a:moveTo>
                  <a:lnTo>
                    <a:pt x="48319" y="1988168"/>
                  </a:lnTo>
                  <a:lnTo>
                    <a:pt x="96356" y="1986450"/>
                  </a:lnTo>
                  <a:lnTo>
                    <a:pt x="144098" y="1983603"/>
                  </a:lnTo>
                  <a:lnTo>
                    <a:pt x="191530" y="1979639"/>
                  </a:lnTo>
                  <a:lnTo>
                    <a:pt x="238640" y="1974573"/>
                  </a:lnTo>
                  <a:lnTo>
                    <a:pt x="285415" y="1968416"/>
                  </a:lnTo>
                  <a:lnTo>
                    <a:pt x="331843" y="1961181"/>
                  </a:lnTo>
                  <a:lnTo>
                    <a:pt x="377909" y="1952883"/>
                  </a:lnTo>
                  <a:lnTo>
                    <a:pt x="423601" y="1943533"/>
                  </a:lnTo>
                  <a:lnTo>
                    <a:pt x="468906" y="1933146"/>
                  </a:lnTo>
                  <a:lnTo>
                    <a:pt x="513811" y="1921733"/>
                  </a:lnTo>
                  <a:lnTo>
                    <a:pt x="558303" y="1909308"/>
                  </a:lnTo>
                  <a:lnTo>
                    <a:pt x="602369" y="1895884"/>
                  </a:lnTo>
                  <a:lnTo>
                    <a:pt x="645996" y="1881474"/>
                  </a:lnTo>
                  <a:lnTo>
                    <a:pt x="689171" y="1866091"/>
                  </a:lnTo>
                  <a:lnTo>
                    <a:pt x="731880" y="1849747"/>
                  </a:lnTo>
                  <a:lnTo>
                    <a:pt x="774111" y="1832457"/>
                  </a:lnTo>
                  <a:lnTo>
                    <a:pt x="815851" y="1814233"/>
                  </a:lnTo>
                  <a:lnTo>
                    <a:pt x="857087" y="1795088"/>
                  </a:lnTo>
                  <a:lnTo>
                    <a:pt x="897805" y="1775035"/>
                  </a:lnTo>
                  <a:lnTo>
                    <a:pt x="937993" y="1754087"/>
                  </a:lnTo>
                  <a:lnTo>
                    <a:pt x="977638" y="1732257"/>
                  </a:lnTo>
                  <a:lnTo>
                    <a:pt x="1016726" y="1709558"/>
                  </a:lnTo>
                  <a:lnTo>
                    <a:pt x="1055245" y="1686004"/>
                  </a:lnTo>
                  <a:lnTo>
                    <a:pt x="1093182" y="1661606"/>
                  </a:lnTo>
                  <a:lnTo>
                    <a:pt x="1130523" y="1636379"/>
                  </a:lnTo>
                  <a:lnTo>
                    <a:pt x="1167256" y="1610335"/>
                  </a:lnTo>
                  <a:lnTo>
                    <a:pt x="1203368" y="1583487"/>
                  </a:lnTo>
                  <a:lnTo>
                    <a:pt x="1238845" y="1555849"/>
                  </a:lnTo>
                  <a:lnTo>
                    <a:pt x="1273674" y="1527433"/>
                  </a:lnTo>
                  <a:lnTo>
                    <a:pt x="1307843" y="1498252"/>
                  </a:lnTo>
                  <a:lnTo>
                    <a:pt x="1341338" y="1468319"/>
                  </a:lnTo>
                  <a:lnTo>
                    <a:pt x="1374147" y="1437648"/>
                  </a:lnTo>
                  <a:lnTo>
                    <a:pt x="1406256" y="1406251"/>
                  </a:lnTo>
                  <a:lnTo>
                    <a:pt x="1437653" y="1374142"/>
                  </a:lnTo>
                  <a:lnTo>
                    <a:pt x="1468324" y="1341333"/>
                  </a:lnTo>
                  <a:lnTo>
                    <a:pt x="1498256" y="1307838"/>
                  </a:lnTo>
                  <a:lnTo>
                    <a:pt x="1527437" y="1273669"/>
                  </a:lnTo>
                  <a:lnTo>
                    <a:pt x="1555853" y="1238839"/>
                  </a:lnTo>
                  <a:lnTo>
                    <a:pt x="1583491" y="1203362"/>
                  </a:lnTo>
                  <a:lnTo>
                    <a:pt x="1610339" y="1167251"/>
                  </a:lnTo>
                  <a:lnTo>
                    <a:pt x="1636382" y="1130518"/>
                  </a:lnTo>
                  <a:lnTo>
                    <a:pt x="1661609" y="1093177"/>
                  </a:lnTo>
                  <a:lnTo>
                    <a:pt x="1686007" y="1055240"/>
                  </a:lnTo>
                  <a:lnTo>
                    <a:pt x="1709561" y="1016721"/>
                  </a:lnTo>
                  <a:lnTo>
                    <a:pt x="1732260" y="977632"/>
                  </a:lnTo>
                  <a:lnTo>
                    <a:pt x="1754089" y="937988"/>
                  </a:lnTo>
                  <a:lnTo>
                    <a:pt x="1775037" y="897800"/>
                  </a:lnTo>
                  <a:lnTo>
                    <a:pt x="1795090" y="857081"/>
                  </a:lnTo>
                  <a:lnTo>
                    <a:pt x="1814235" y="815846"/>
                  </a:lnTo>
                  <a:lnTo>
                    <a:pt x="1832459" y="774106"/>
                  </a:lnTo>
                  <a:lnTo>
                    <a:pt x="1849749" y="731875"/>
                  </a:lnTo>
                  <a:lnTo>
                    <a:pt x="1866092" y="689166"/>
                  </a:lnTo>
                  <a:lnTo>
                    <a:pt x="1881475" y="645991"/>
                  </a:lnTo>
                  <a:lnTo>
                    <a:pt x="1895885" y="602365"/>
                  </a:lnTo>
                  <a:lnTo>
                    <a:pt x="1909309" y="558299"/>
                  </a:lnTo>
                  <a:lnTo>
                    <a:pt x="1921734" y="513807"/>
                  </a:lnTo>
                  <a:lnTo>
                    <a:pt x="1933146" y="468902"/>
                  </a:lnTo>
                  <a:lnTo>
                    <a:pt x="1943534" y="423597"/>
                  </a:lnTo>
                  <a:lnTo>
                    <a:pt x="1952884" y="377905"/>
                  </a:lnTo>
                  <a:lnTo>
                    <a:pt x="1961182" y="331840"/>
                  </a:lnTo>
                  <a:lnTo>
                    <a:pt x="1968416" y="285413"/>
                  </a:lnTo>
                  <a:lnTo>
                    <a:pt x="1974573" y="238638"/>
                  </a:lnTo>
                  <a:lnTo>
                    <a:pt x="1979639" y="191528"/>
                  </a:lnTo>
                  <a:lnTo>
                    <a:pt x="1983603" y="144096"/>
                  </a:lnTo>
                  <a:lnTo>
                    <a:pt x="1986450" y="96355"/>
                  </a:lnTo>
                  <a:lnTo>
                    <a:pt x="1988168" y="48319"/>
                  </a:lnTo>
                  <a:lnTo>
                    <a:pt x="1988743" y="0"/>
                  </a:lnTo>
                </a:path>
              </a:pathLst>
            </a:custGeom>
            <a:noFill/>
            <a:ln w="38100" cap="flat" cmpd="sng">
              <a:solidFill>
                <a:schemeClr val="accent1">
                  <a:alpha val="74509"/>
                </a:scheme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7F7E82"/>
                </a:solidFill>
                <a:latin typeface="Inter"/>
                <a:ea typeface="Inter"/>
                <a:cs typeface="Inter"/>
                <a:sym typeface="Inter"/>
              </a:endParaRPr>
            </a:p>
          </p:txBody>
        </p:sp>
        <p:sp>
          <p:nvSpPr>
            <p:cNvPr id="26" name="Google Shape;26;g3127cd77415_0_774"/>
            <p:cNvSpPr/>
            <p:nvPr/>
          </p:nvSpPr>
          <p:spPr>
            <a:xfrm>
              <a:off x="-1086878" y="3090979"/>
              <a:ext cx="979494" cy="979494"/>
            </a:xfrm>
            <a:custGeom>
              <a:avLst/>
              <a:gdLst/>
              <a:ahLst/>
              <a:cxnLst/>
              <a:rect l="l" t="t" r="r" b="b"/>
              <a:pathLst>
                <a:path w="1988820" h="1988820" extrusionOk="0">
                  <a:moveTo>
                    <a:pt x="1988743" y="0"/>
                  </a:moveTo>
                  <a:lnTo>
                    <a:pt x="1940423" y="575"/>
                  </a:lnTo>
                  <a:lnTo>
                    <a:pt x="1892386" y="2293"/>
                  </a:lnTo>
                  <a:lnTo>
                    <a:pt x="1844645" y="5140"/>
                  </a:lnTo>
                  <a:lnTo>
                    <a:pt x="1797213" y="9103"/>
                  </a:lnTo>
                  <a:lnTo>
                    <a:pt x="1750103" y="14170"/>
                  </a:lnTo>
                  <a:lnTo>
                    <a:pt x="1703327" y="20327"/>
                  </a:lnTo>
                  <a:lnTo>
                    <a:pt x="1656900" y="27561"/>
                  </a:lnTo>
                  <a:lnTo>
                    <a:pt x="1610834" y="35860"/>
                  </a:lnTo>
                  <a:lnTo>
                    <a:pt x="1565142" y="45209"/>
                  </a:lnTo>
                  <a:lnTo>
                    <a:pt x="1519836" y="55597"/>
                  </a:lnTo>
                  <a:lnTo>
                    <a:pt x="1474931" y="67010"/>
                  </a:lnTo>
                  <a:lnTo>
                    <a:pt x="1430439" y="79435"/>
                  </a:lnTo>
                  <a:lnTo>
                    <a:pt x="1386373" y="92859"/>
                  </a:lnTo>
                  <a:lnTo>
                    <a:pt x="1342747" y="107269"/>
                  </a:lnTo>
                  <a:lnTo>
                    <a:pt x="1299572" y="122652"/>
                  </a:lnTo>
                  <a:lnTo>
                    <a:pt x="1256863" y="138996"/>
                  </a:lnTo>
                  <a:lnTo>
                    <a:pt x="1214632" y="156286"/>
                  </a:lnTo>
                  <a:lnTo>
                    <a:pt x="1172892" y="174510"/>
                  </a:lnTo>
                  <a:lnTo>
                    <a:pt x="1131656" y="193655"/>
                  </a:lnTo>
                  <a:lnTo>
                    <a:pt x="1090938" y="213708"/>
                  </a:lnTo>
                  <a:lnTo>
                    <a:pt x="1050750" y="234656"/>
                  </a:lnTo>
                  <a:lnTo>
                    <a:pt x="1011105" y="256486"/>
                  </a:lnTo>
                  <a:lnTo>
                    <a:pt x="972016" y="279185"/>
                  </a:lnTo>
                  <a:lnTo>
                    <a:pt x="933497" y="302740"/>
                  </a:lnTo>
                  <a:lnTo>
                    <a:pt x="895561" y="327137"/>
                  </a:lnTo>
                  <a:lnTo>
                    <a:pt x="858219" y="352365"/>
                  </a:lnTo>
                  <a:lnTo>
                    <a:pt x="821487" y="378409"/>
                  </a:lnTo>
                  <a:lnTo>
                    <a:pt x="785375" y="405256"/>
                  </a:lnTo>
                  <a:lnTo>
                    <a:pt x="749898" y="432895"/>
                  </a:lnTo>
                  <a:lnTo>
                    <a:pt x="715069" y="461311"/>
                  </a:lnTo>
                  <a:lnTo>
                    <a:pt x="680900" y="490492"/>
                  </a:lnTo>
                  <a:lnTo>
                    <a:pt x="647405" y="520425"/>
                  </a:lnTo>
                  <a:lnTo>
                    <a:pt x="614596" y="551096"/>
                  </a:lnTo>
                  <a:lnTo>
                    <a:pt x="582487" y="582493"/>
                  </a:lnTo>
                  <a:lnTo>
                    <a:pt x="551090" y="614602"/>
                  </a:lnTo>
                  <a:lnTo>
                    <a:pt x="520419" y="647412"/>
                  </a:lnTo>
                  <a:lnTo>
                    <a:pt x="490487" y="680907"/>
                  </a:lnTo>
                  <a:lnTo>
                    <a:pt x="461306" y="715076"/>
                  </a:lnTo>
                  <a:lnTo>
                    <a:pt x="432890" y="749906"/>
                  </a:lnTo>
                  <a:lnTo>
                    <a:pt x="405252" y="785383"/>
                  </a:lnTo>
                  <a:lnTo>
                    <a:pt x="378404" y="821495"/>
                  </a:lnTo>
                  <a:lnTo>
                    <a:pt x="352360" y="858228"/>
                  </a:lnTo>
                  <a:lnTo>
                    <a:pt x="327133" y="895570"/>
                  </a:lnTo>
                  <a:lnTo>
                    <a:pt x="302736" y="933506"/>
                  </a:lnTo>
                  <a:lnTo>
                    <a:pt x="279182" y="972026"/>
                  </a:lnTo>
                  <a:lnTo>
                    <a:pt x="256483" y="1011114"/>
                  </a:lnTo>
                  <a:lnTo>
                    <a:pt x="234654" y="1050759"/>
                  </a:lnTo>
                  <a:lnTo>
                    <a:pt x="213706" y="1090948"/>
                  </a:lnTo>
                  <a:lnTo>
                    <a:pt x="193653" y="1131666"/>
                  </a:lnTo>
                  <a:lnTo>
                    <a:pt x="174508" y="1172902"/>
                  </a:lnTo>
                  <a:lnTo>
                    <a:pt x="156284" y="1214642"/>
                  </a:lnTo>
                  <a:lnTo>
                    <a:pt x="138994" y="1256874"/>
                  </a:lnTo>
                  <a:lnTo>
                    <a:pt x="122651" y="1299583"/>
                  </a:lnTo>
                  <a:lnTo>
                    <a:pt x="107268" y="1342758"/>
                  </a:lnTo>
                  <a:lnTo>
                    <a:pt x="92858" y="1386385"/>
                  </a:lnTo>
                  <a:lnTo>
                    <a:pt x="79434" y="1430451"/>
                  </a:lnTo>
                  <a:lnTo>
                    <a:pt x="67009" y="1474943"/>
                  </a:lnTo>
                  <a:lnTo>
                    <a:pt x="55596" y="1519848"/>
                  </a:lnTo>
                  <a:lnTo>
                    <a:pt x="45209" y="1565154"/>
                  </a:lnTo>
                  <a:lnTo>
                    <a:pt x="35859" y="1610846"/>
                  </a:lnTo>
                  <a:lnTo>
                    <a:pt x="27561" y="1656912"/>
                  </a:lnTo>
                  <a:lnTo>
                    <a:pt x="20327" y="1703340"/>
                  </a:lnTo>
                  <a:lnTo>
                    <a:pt x="14170" y="1750115"/>
                  </a:lnTo>
                  <a:lnTo>
                    <a:pt x="9103" y="1797226"/>
                  </a:lnTo>
                  <a:lnTo>
                    <a:pt x="5140" y="1844658"/>
                  </a:lnTo>
                  <a:lnTo>
                    <a:pt x="2293" y="1892399"/>
                  </a:lnTo>
                  <a:lnTo>
                    <a:pt x="575" y="1940436"/>
                  </a:lnTo>
                  <a:lnTo>
                    <a:pt x="0" y="1988756"/>
                  </a:lnTo>
                </a:path>
              </a:pathLst>
            </a:custGeom>
            <a:noFill/>
            <a:ln w="38100" cap="flat" cmpd="sng">
              <a:solidFill>
                <a:srgbClr val="043875">
                  <a:alpha val="74509"/>
                </a:srgb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7F7E82"/>
                </a:solidFill>
                <a:latin typeface="Inter"/>
                <a:ea typeface="Inter"/>
                <a:cs typeface="Inter"/>
                <a:sym typeface="Inter"/>
              </a:endParaRPr>
            </a:p>
          </p:txBody>
        </p:sp>
      </p:grpSp>
      <p:sp>
        <p:nvSpPr>
          <p:cNvPr id="27" name="Google Shape;27;g3127cd77415_0_774"/>
          <p:cNvSpPr txBox="1"/>
          <p:nvPr/>
        </p:nvSpPr>
        <p:spPr>
          <a:xfrm>
            <a:off x="14008" y="4991935"/>
            <a:ext cx="297600" cy="1131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GB" sz="700" b="0" i="0" u="none" strike="noStrike" cap="none">
                <a:solidFill>
                  <a:schemeClr val="lt1"/>
                </a:solidFill>
                <a:latin typeface="Inter"/>
                <a:ea typeface="Inter"/>
                <a:cs typeface="Inter"/>
                <a:sym typeface="Inter"/>
              </a:rPr>
              <a:t>‹N°›</a:t>
            </a:fld>
            <a:endParaRPr sz="700" b="0" i="0" u="none" strike="noStrike" cap="none">
              <a:solidFill>
                <a:schemeClr val="lt1"/>
              </a:solidFill>
              <a:latin typeface="Inter"/>
              <a:ea typeface="Inter"/>
              <a:cs typeface="Inter"/>
              <a:sym typeface="Inter"/>
            </a:endParaRPr>
          </a:p>
        </p:txBody>
      </p:sp>
      <p:cxnSp>
        <p:nvCxnSpPr>
          <p:cNvPr id="28" name="Google Shape;28;g3127cd77415_0_774"/>
          <p:cNvCxnSpPr/>
          <p:nvPr/>
        </p:nvCxnSpPr>
        <p:spPr>
          <a:xfrm>
            <a:off x="37858" y="5002020"/>
            <a:ext cx="0" cy="113100"/>
          </a:xfrm>
          <a:prstGeom prst="straightConnector1">
            <a:avLst/>
          </a:prstGeom>
          <a:noFill/>
          <a:ln w="9525" cap="flat" cmpd="sng">
            <a:solidFill>
              <a:schemeClr val="accent2"/>
            </a:solidFill>
            <a:prstDash val="solid"/>
            <a:round/>
            <a:headEnd type="none" w="sm" len="sm"/>
            <a:tailEnd type="none" w="sm" len="sm"/>
          </a:ln>
        </p:spPr>
      </p:cxnSp>
      <p:grpSp>
        <p:nvGrpSpPr>
          <p:cNvPr id="29" name="Google Shape;29;g3127cd77415_0_774"/>
          <p:cNvGrpSpPr/>
          <p:nvPr/>
        </p:nvGrpSpPr>
        <p:grpSpPr>
          <a:xfrm>
            <a:off x="6028947" y="174128"/>
            <a:ext cx="2679107" cy="64316"/>
            <a:chOff x="6667233" y="244072"/>
            <a:chExt cx="3572142" cy="87600"/>
          </a:xfrm>
        </p:grpSpPr>
        <p:sp>
          <p:nvSpPr>
            <p:cNvPr id="30" name="Google Shape;30;g3127cd77415_0_774"/>
            <p:cNvSpPr/>
            <p:nvPr/>
          </p:nvSpPr>
          <p:spPr>
            <a:xfrm>
              <a:off x="6667233" y="244072"/>
              <a:ext cx="3069000" cy="87600"/>
            </a:xfrm>
            <a:prstGeom prst="rect">
              <a:avLst/>
            </a:prstGeom>
            <a:solidFill>
              <a:srgbClr val="43619E"/>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1" name="Google Shape;31;g3127cd77415_0_774"/>
            <p:cNvSpPr/>
            <p:nvPr/>
          </p:nvSpPr>
          <p:spPr>
            <a:xfrm>
              <a:off x="9824771" y="244072"/>
              <a:ext cx="86400" cy="86400"/>
            </a:xfrm>
            <a:prstGeom prst="rect">
              <a:avLst/>
            </a:prstGeom>
            <a:solidFill>
              <a:srgbClr val="43619E"/>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2" name="Google Shape;32;g3127cd77415_0_774"/>
            <p:cNvSpPr/>
            <p:nvPr/>
          </p:nvSpPr>
          <p:spPr>
            <a:xfrm>
              <a:off x="9988873" y="244072"/>
              <a:ext cx="86400" cy="86400"/>
            </a:xfrm>
            <a:prstGeom prst="rect">
              <a:avLst/>
            </a:prstGeom>
            <a:solidFill>
              <a:srgbClr val="EF5619"/>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3" name="Google Shape;33;g3127cd77415_0_774"/>
            <p:cNvSpPr/>
            <p:nvPr/>
          </p:nvSpPr>
          <p:spPr>
            <a:xfrm>
              <a:off x="10152975" y="244072"/>
              <a:ext cx="86400" cy="86400"/>
            </a:xfrm>
            <a:prstGeom prst="rect">
              <a:avLst/>
            </a:prstGeom>
            <a:solidFill>
              <a:srgbClr val="FFE500"/>
            </a:solidFill>
            <a:ln>
              <a:noFill/>
            </a:ln>
          </p:spPr>
          <p:txBody>
            <a:bodyPr spcFirstLastPara="1" wrap="square" lIns="49350" tIns="24675" rIns="49350" bIns="246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 Divider - Custom Layout 1 1 1 1 1">
  <p:cSld name="CUSTOM_25_1_1_1_1">
    <p:spTree>
      <p:nvGrpSpPr>
        <p:cNvPr id="1" name="Shape 201"/>
        <p:cNvGrpSpPr/>
        <p:nvPr/>
      </p:nvGrpSpPr>
      <p:grpSpPr>
        <a:xfrm>
          <a:off x="0" y="0"/>
          <a:ext cx="0" cy="0"/>
          <a:chOff x="0" y="0"/>
          <a:chExt cx="0" cy="0"/>
        </a:xfrm>
      </p:grpSpPr>
      <p:pic>
        <p:nvPicPr>
          <p:cNvPr id="202" name="Google Shape;202;p60"/>
          <p:cNvPicPr preferRelativeResize="0"/>
          <p:nvPr/>
        </p:nvPicPr>
        <p:blipFill>
          <a:blip r:embed="rId2"/>
          <a:srcRect l="21749" r="21749"/>
          <a:stretch/>
        </p:blipFill>
        <p:spPr>
          <a:xfrm>
            <a:off x="-74950" y="-87950"/>
            <a:ext cx="2981151" cy="5276151"/>
          </a:xfrm>
          <a:prstGeom prst="rect">
            <a:avLst/>
          </a:prstGeom>
          <a:noFill/>
          <a:ln>
            <a:noFill/>
          </a:ln>
        </p:spPr>
      </p:pic>
      <p:sp>
        <p:nvSpPr>
          <p:cNvPr id="203" name="Google Shape;203;p60"/>
          <p:cNvSpPr txBox="1">
            <a:spLocks noGrp="1"/>
          </p:cNvSpPr>
          <p:nvPr>
            <p:ph type="title"/>
          </p:nvPr>
        </p:nvSpPr>
        <p:spPr>
          <a:xfrm>
            <a:off x="4680000" y="1548900"/>
            <a:ext cx="3018300" cy="1089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2400"/>
              <a:buFont typeface="Montserrat Light"/>
              <a:buNone/>
              <a:defRPr sz="24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2pPr>
            <a:lvl3pPr lvl="2"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3pPr>
            <a:lvl4pPr lvl="3"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4pPr>
            <a:lvl5pPr lvl="4"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5pPr>
            <a:lvl6pPr lvl="5"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6pPr>
            <a:lvl7pPr lvl="6"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7pPr>
            <a:lvl8pPr lvl="7"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8pPr>
            <a:lvl9pPr lvl="8"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9pPr>
          </a:lstStyle>
          <a:p>
            <a:endParaRPr/>
          </a:p>
        </p:txBody>
      </p:sp>
      <p:sp>
        <p:nvSpPr>
          <p:cNvPr id="204" name="Google Shape;204;p60"/>
          <p:cNvSpPr txBox="1">
            <a:spLocks noGrp="1"/>
          </p:cNvSpPr>
          <p:nvPr>
            <p:ph type="subTitle" idx="1"/>
          </p:nvPr>
        </p:nvSpPr>
        <p:spPr>
          <a:xfrm>
            <a:off x="4679998" y="2710875"/>
            <a:ext cx="3018300" cy="554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200"/>
              <a:buFont typeface="Montserrat Light"/>
              <a:buNone/>
              <a:defRPr sz="1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2pPr>
            <a:lvl3pPr lvl="2"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3pPr>
            <a:lvl4pPr lvl="3"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4pPr>
            <a:lvl5pPr lvl="4"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5pPr>
            <a:lvl6pPr lvl="5"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6pPr>
            <a:lvl7pPr lvl="6"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7pPr>
            <a:lvl8pPr lvl="7"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8pPr>
            <a:lvl9pPr lvl="8"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9pPr>
          </a:lstStyle>
          <a:p>
            <a:endParaRPr/>
          </a:p>
        </p:txBody>
      </p:sp>
      <p:sp>
        <p:nvSpPr>
          <p:cNvPr id="205" name="Google Shape;205;p60"/>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pos="2948">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 Divider - Custom Layout 1 1 1 1 1 1">
  <p:cSld name="CUSTOM_25_1_1_1_1_1">
    <p:spTree>
      <p:nvGrpSpPr>
        <p:cNvPr id="1" name="Shape 206"/>
        <p:cNvGrpSpPr/>
        <p:nvPr/>
      </p:nvGrpSpPr>
      <p:grpSpPr>
        <a:xfrm>
          <a:off x="0" y="0"/>
          <a:ext cx="0" cy="0"/>
          <a:chOff x="0" y="0"/>
          <a:chExt cx="0" cy="0"/>
        </a:xfrm>
      </p:grpSpPr>
      <p:pic>
        <p:nvPicPr>
          <p:cNvPr id="207" name="Google Shape;207;g308526102b0_0_46"/>
          <p:cNvPicPr preferRelativeResize="0"/>
          <p:nvPr/>
        </p:nvPicPr>
        <p:blipFill>
          <a:blip r:embed="rId2"/>
          <a:srcRect l="31157" r="31157"/>
          <a:stretch/>
        </p:blipFill>
        <p:spPr>
          <a:xfrm>
            <a:off x="-74950" y="-87950"/>
            <a:ext cx="2981151" cy="5276151"/>
          </a:xfrm>
          <a:prstGeom prst="rect">
            <a:avLst/>
          </a:prstGeom>
          <a:noFill/>
          <a:ln>
            <a:noFill/>
          </a:ln>
        </p:spPr>
      </p:pic>
      <p:sp>
        <p:nvSpPr>
          <p:cNvPr id="208" name="Google Shape;208;g308526102b0_0_46"/>
          <p:cNvSpPr txBox="1">
            <a:spLocks noGrp="1"/>
          </p:cNvSpPr>
          <p:nvPr>
            <p:ph type="title"/>
          </p:nvPr>
        </p:nvSpPr>
        <p:spPr>
          <a:xfrm>
            <a:off x="4680000" y="1548900"/>
            <a:ext cx="3018300" cy="1089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2400"/>
              <a:buFont typeface="Montserrat Light"/>
              <a:buNone/>
              <a:defRPr sz="24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2pPr>
            <a:lvl3pPr lvl="2"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3pPr>
            <a:lvl4pPr lvl="3"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4pPr>
            <a:lvl5pPr lvl="4"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5pPr>
            <a:lvl6pPr lvl="5"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6pPr>
            <a:lvl7pPr lvl="6"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7pPr>
            <a:lvl8pPr lvl="7"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8pPr>
            <a:lvl9pPr lvl="8"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9pPr>
          </a:lstStyle>
          <a:p>
            <a:endParaRPr/>
          </a:p>
        </p:txBody>
      </p:sp>
      <p:sp>
        <p:nvSpPr>
          <p:cNvPr id="209" name="Google Shape;209;g308526102b0_0_46"/>
          <p:cNvSpPr txBox="1">
            <a:spLocks noGrp="1"/>
          </p:cNvSpPr>
          <p:nvPr>
            <p:ph type="subTitle" idx="1"/>
          </p:nvPr>
        </p:nvSpPr>
        <p:spPr>
          <a:xfrm>
            <a:off x="4679998" y="2710875"/>
            <a:ext cx="3018300" cy="554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200"/>
              <a:buFont typeface="Montserrat Light"/>
              <a:buNone/>
              <a:defRPr sz="1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2pPr>
            <a:lvl3pPr lvl="2"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3pPr>
            <a:lvl4pPr lvl="3"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4pPr>
            <a:lvl5pPr lvl="4"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5pPr>
            <a:lvl6pPr lvl="5"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6pPr>
            <a:lvl7pPr lvl="6"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7pPr>
            <a:lvl8pPr lvl="7"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8pPr>
            <a:lvl9pPr lvl="8"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9pPr>
          </a:lstStyle>
          <a:p>
            <a:endParaRPr/>
          </a:p>
        </p:txBody>
      </p:sp>
      <p:sp>
        <p:nvSpPr>
          <p:cNvPr id="210" name="Google Shape;210;g308526102b0_0_46"/>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pos="2948">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9) Divider - Custom Layout 1 1 1 1 1 1 1">
  <p:cSld name="CUSTOM_25_1_1_1_1_1_1">
    <p:spTree>
      <p:nvGrpSpPr>
        <p:cNvPr id="1" name="Shape 211"/>
        <p:cNvGrpSpPr/>
        <p:nvPr/>
      </p:nvGrpSpPr>
      <p:grpSpPr>
        <a:xfrm>
          <a:off x="0" y="0"/>
          <a:ext cx="0" cy="0"/>
          <a:chOff x="0" y="0"/>
          <a:chExt cx="0" cy="0"/>
        </a:xfrm>
      </p:grpSpPr>
      <p:pic>
        <p:nvPicPr>
          <p:cNvPr id="212" name="Google Shape;212;g30b680de6ac_0_13"/>
          <p:cNvPicPr preferRelativeResize="0"/>
          <p:nvPr/>
        </p:nvPicPr>
        <p:blipFill>
          <a:blip r:embed="rId2"/>
          <a:srcRect l="31162" r="31162"/>
          <a:stretch/>
        </p:blipFill>
        <p:spPr>
          <a:xfrm>
            <a:off x="-74950" y="-87950"/>
            <a:ext cx="2981151" cy="5276150"/>
          </a:xfrm>
          <a:prstGeom prst="rect">
            <a:avLst/>
          </a:prstGeom>
          <a:noFill/>
          <a:ln>
            <a:noFill/>
          </a:ln>
        </p:spPr>
      </p:pic>
      <p:sp>
        <p:nvSpPr>
          <p:cNvPr id="213" name="Google Shape;213;g30b680de6ac_0_13"/>
          <p:cNvSpPr txBox="1">
            <a:spLocks noGrp="1"/>
          </p:cNvSpPr>
          <p:nvPr>
            <p:ph type="title"/>
          </p:nvPr>
        </p:nvSpPr>
        <p:spPr>
          <a:xfrm>
            <a:off x="4680000" y="1548900"/>
            <a:ext cx="3018300" cy="1089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2400"/>
              <a:buFont typeface="Montserrat Light"/>
              <a:buNone/>
              <a:defRPr sz="24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2pPr>
            <a:lvl3pPr lvl="2"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3pPr>
            <a:lvl4pPr lvl="3"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4pPr>
            <a:lvl5pPr lvl="4"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5pPr>
            <a:lvl6pPr lvl="5"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6pPr>
            <a:lvl7pPr lvl="6"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7pPr>
            <a:lvl8pPr lvl="7"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8pPr>
            <a:lvl9pPr lvl="8"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9pPr>
          </a:lstStyle>
          <a:p>
            <a:endParaRPr/>
          </a:p>
        </p:txBody>
      </p:sp>
      <p:sp>
        <p:nvSpPr>
          <p:cNvPr id="214" name="Google Shape;214;g30b680de6ac_0_13"/>
          <p:cNvSpPr txBox="1">
            <a:spLocks noGrp="1"/>
          </p:cNvSpPr>
          <p:nvPr>
            <p:ph type="subTitle" idx="1"/>
          </p:nvPr>
        </p:nvSpPr>
        <p:spPr>
          <a:xfrm>
            <a:off x="4679998" y="2710875"/>
            <a:ext cx="3018300" cy="554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200"/>
              <a:buFont typeface="Montserrat Light"/>
              <a:buNone/>
              <a:defRPr sz="1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2pPr>
            <a:lvl3pPr lvl="2"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3pPr>
            <a:lvl4pPr lvl="3"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4pPr>
            <a:lvl5pPr lvl="4"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5pPr>
            <a:lvl6pPr lvl="5"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6pPr>
            <a:lvl7pPr lvl="6"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7pPr>
            <a:lvl8pPr lvl="7"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8pPr>
            <a:lvl9pPr lvl="8"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9pPr>
          </a:lstStyle>
          <a:p>
            <a:endParaRPr/>
          </a:p>
        </p:txBody>
      </p:sp>
      <p:sp>
        <p:nvSpPr>
          <p:cNvPr id="215" name="Google Shape;215;g30b680de6ac_0_13"/>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pos="2948">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9) Divider - Custom Layout 1 1 1 1 1 1 1 1 1">
  <p:cSld name="CUSTOM_25_1_1_1_1_1_1_1_1">
    <p:spTree>
      <p:nvGrpSpPr>
        <p:cNvPr id="1" name="Shape 216"/>
        <p:cNvGrpSpPr/>
        <p:nvPr/>
      </p:nvGrpSpPr>
      <p:grpSpPr>
        <a:xfrm>
          <a:off x="0" y="0"/>
          <a:ext cx="0" cy="0"/>
          <a:chOff x="0" y="0"/>
          <a:chExt cx="0" cy="0"/>
        </a:xfrm>
      </p:grpSpPr>
      <p:pic>
        <p:nvPicPr>
          <p:cNvPr id="217" name="Google Shape;217;g30b680de6ac_0_37"/>
          <p:cNvPicPr preferRelativeResize="0"/>
          <p:nvPr/>
        </p:nvPicPr>
        <p:blipFill>
          <a:blip r:embed="rId2"/>
          <a:srcRect l="23104" t="-1667" r="43456" b="1667"/>
          <a:stretch/>
        </p:blipFill>
        <p:spPr>
          <a:xfrm>
            <a:off x="-74950" y="-87950"/>
            <a:ext cx="2981151" cy="5276151"/>
          </a:xfrm>
          <a:prstGeom prst="rect">
            <a:avLst/>
          </a:prstGeom>
          <a:noFill/>
          <a:ln>
            <a:noFill/>
          </a:ln>
        </p:spPr>
      </p:pic>
      <p:sp>
        <p:nvSpPr>
          <p:cNvPr id="218" name="Google Shape;218;g30b680de6ac_0_37"/>
          <p:cNvSpPr txBox="1">
            <a:spLocks noGrp="1"/>
          </p:cNvSpPr>
          <p:nvPr>
            <p:ph type="title"/>
          </p:nvPr>
        </p:nvSpPr>
        <p:spPr>
          <a:xfrm>
            <a:off x="4680000" y="1548900"/>
            <a:ext cx="3018300" cy="1089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2400"/>
              <a:buFont typeface="Montserrat Light"/>
              <a:buNone/>
              <a:defRPr sz="24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2pPr>
            <a:lvl3pPr lvl="2"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3pPr>
            <a:lvl4pPr lvl="3"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4pPr>
            <a:lvl5pPr lvl="4"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5pPr>
            <a:lvl6pPr lvl="5"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6pPr>
            <a:lvl7pPr lvl="6"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7pPr>
            <a:lvl8pPr lvl="7"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8pPr>
            <a:lvl9pPr lvl="8" algn="l">
              <a:lnSpc>
                <a:spcPct val="100000"/>
              </a:lnSpc>
              <a:spcBef>
                <a:spcPts val="0"/>
              </a:spcBef>
              <a:spcAft>
                <a:spcPts val="0"/>
              </a:spcAft>
              <a:buSzPts val="2400"/>
              <a:buFont typeface="Montserrat Medium"/>
              <a:buNone/>
              <a:defRPr sz="2400">
                <a:latin typeface="Montserrat Medium"/>
                <a:ea typeface="Montserrat Medium"/>
                <a:cs typeface="Montserrat Medium"/>
                <a:sym typeface="Montserrat Medium"/>
              </a:defRPr>
            </a:lvl9pPr>
          </a:lstStyle>
          <a:p>
            <a:endParaRPr/>
          </a:p>
        </p:txBody>
      </p:sp>
      <p:sp>
        <p:nvSpPr>
          <p:cNvPr id="219" name="Google Shape;219;g30b680de6ac_0_37"/>
          <p:cNvSpPr txBox="1">
            <a:spLocks noGrp="1"/>
          </p:cNvSpPr>
          <p:nvPr>
            <p:ph type="subTitle" idx="1"/>
          </p:nvPr>
        </p:nvSpPr>
        <p:spPr>
          <a:xfrm>
            <a:off x="4679998" y="2710875"/>
            <a:ext cx="3018300" cy="554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200"/>
              <a:buFont typeface="Montserrat Light"/>
              <a:buNone/>
              <a:defRPr sz="1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2pPr>
            <a:lvl3pPr lvl="2"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3pPr>
            <a:lvl4pPr lvl="3"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4pPr>
            <a:lvl5pPr lvl="4"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5pPr>
            <a:lvl6pPr lvl="5"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6pPr>
            <a:lvl7pPr lvl="6"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7pPr>
            <a:lvl8pPr lvl="7"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8pPr>
            <a:lvl9pPr lvl="8" algn="l">
              <a:lnSpc>
                <a:spcPct val="100000"/>
              </a:lnSpc>
              <a:spcBef>
                <a:spcPts val="0"/>
              </a:spcBef>
              <a:spcAft>
                <a:spcPts val="0"/>
              </a:spcAft>
              <a:buSzPts val="1200"/>
              <a:buFont typeface="Montserrat Light"/>
              <a:buNone/>
              <a:defRPr sz="1200">
                <a:latin typeface="Montserrat Light"/>
                <a:ea typeface="Montserrat Light"/>
                <a:cs typeface="Montserrat Light"/>
                <a:sym typeface="Montserrat Light"/>
              </a:defRPr>
            </a:lvl9pPr>
          </a:lstStyle>
          <a:p>
            <a:endParaRPr/>
          </a:p>
        </p:txBody>
      </p:sp>
      <p:sp>
        <p:nvSpPr>
          <p:cNvPr id="220" name="Google Shape;220;g30b680de6ac_0_37"/>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pos="2948">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s only">
  <p:cSld name="Titles only">
    <p:spTree>
      <p:nvGrpSpPr>
        <p:cNvPr id="1" name="Shape 221"/>
        <p:cNvGrpSpPr/>
        <p:nvPr/>
      </p:nvGrpSpPr>
      <p:grpSpPr>
        <a:xfrm>
          <a:off x="0" y="0"/>
          <a:ext cx="0" cy="0"/>
          <a:chOff x="0" y="0"/>
          <a:chExt cx="0" cy="0"/>
        </a:xfrm>
      </p:grpSpPr>
      <p:sp>
        <p:nvSpPr>
          <p:cNvPr id="222" name="Google Shape;222;g308b58c14a9_1_96"/>
          <p:cNvSpPr txBox="1">
            <a:spLocks noGrp="1"/>
          </p:cNvSpPr>
          <p:nvPr>
            <p:ph type="title"/>
          </p:nvPr>
        </p:nvSpPr>
        <p:spPr>
          <a:xfrm>
            <a:off x="227662" y="123478"/>
            <a:ext cx="7959300" cy="7314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g308b58c14a9_1_96"/>
          <p:cNvSpPr txBox="1">
            <a:spLocks noGrp="1"/>
          </p:cNvSpPr>
          <p:nvPr>
            <p:ph type="body" idx="1"/>
          </p:nvPr>
        </p:nvSpPr>
        <p:spPr>
          <a:xfrm>
            <a:off x="227660" y="417457"/>
            <a:ext cx="8111100" cy="4353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0"/>
              </a:spcBef>
              <a:spcAft>
                <a:spcPts val="0"/>
              </a:spcAft>
              <a:buSzPts val="1600"/>
              <a:buNone/>
              <a:defRPr sz="1600">
                <a:solidFill>
                  <a:schemeClr val="accent3"/>
                </a:solidFill>
                <a:latin typeface="Raleway SemiBold"/>
                <a:ea typeface="Raleway SemiBold"/>
                <a:cs typeface="Raleway SemiBold"/>
                <a:sym typeface="Raleway SemiBold"/>
              </a:defRPr>
            </a:lvl1pPr>
            <a:lvl2pPr marL="914400" lvl="1" indent="-317500" algn="l">
              <a:lnSpc>
                <a:spcPct val="100000"/>
              </a:lnSpc>
              <a:spcBef>
                <a:spcPts val="400"/>
              </a:spcBef>
              <a:spcAft>
                <a:spcPts val="0"/>
              </a:spcAft>
              <a:buSzPts val="1400"/>
              <a:buChar char="•"/>
              <a:defRPr/>
            </a:lvl2pPr>
            <a:lvl3pPr marL="1371600" lvl="2" indent="-317500" algn="l">
              <a:lnSpc>
                <a:spcPct val="100000"/>
              </a:lnSpc>
              <a:spcBef>
                <a:spcPts val="400"/>
              </a:spcBef>
              <a:spcAft>
                <a:spcPts val="0"/>
              </a:spcAft>
              <a:buSzPts val="1400"/>
              <a:buChar char="•"/>
              <a:defRPr/>
            </a:lvl3pPr>
            <a:lvl4pPr marL="1828800" lvl="3" indent="-317500" algn="l">
              <a:lnSpc>
                <a:spcPct val="100000"/>
              </a:lnSpc>
              <a:spcBef>
                <a:spcPts val="400"/>
              </a:spcBef>
              <a:spcAft>
                <a:spcPts val="0"/>
              </a:spcAft>
              <a:buSzPts val="1400"/>
              <a:buChar char="•"/>
              <a:defRPr/>
            </a:lvl4pPr>
            <a:lvl5pPr marL="2286000" lvl="4" indent="-317500" algn="l">
              <a:lnSpc>
                <a:spcPct val="100000"/>
              </a:lnSpc>
              <a:spcBef>
                <a:spcPts val="400"/>
              </a:spcBef>
              <a:spcAft>
                <a:spcPts val="0"/>
              </a:spcAft>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24" name="Google Shape;224;g308b58c14a9_1_96"/>
          <p:cNvSpPr txBox="1">
            <a:spLocks noGrp="1"/>
          </p:cNvSpPr>
          <p:nvPr>
            <p:ph type="sldNum" idx="12"/>
          </p:nvPr>
        </p:nvSpPr>
        <p:spPr>
          <a:xfrm>
            <a:off x="4294563" y="4744959"/>
            <a:ext cx="443400" cy="2160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Raleway Medium"/>
                <a:ea typeface="Raleway Medium"/>
                <a:cs typeface="Raleway Medium"/>
                <a:sym typeface="Raleway Medium"/>
              </a:defRPr>
            </a:lvl9pPr>
          </a:lstStyle>
          <a:p>
            <a:pPr marL="0" lvl="0" indent="0" algn="ct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a) Logo animation" type="title">
  <p:cSld name="TITLE">
    <p:spTree>
      <p:nvGrpSpPr>
        <p:cNvPr id="1" name="Shape 225"/>
        <p:cNvGrpSpPr/>
        <p:nvPr/>
      </p:nvGrpSpPr>
      <p:grpSpPr>
        <a:xfrm>
          <a:off x="0" y="0"/>
          <a:ext cx="0" cy="0"/>
          <a:chOff x="0" y="0"/>
          <a:chExt cx="0" cy="0"/>
        </a:xfrm>
      </p:grpSpPr>
      <p:sp>
        <p:nvSpPr>
          <p:cNvPr id="226" name="Google Shape;22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pic>
        <p:nvPicPr>
          <p:cNvPr id="227" name="Google Shape;227;p61"/>
          <p:cNvPicPr preferRelativeResize="0"/>
          <p:nvPr/>
        </p:nvPicPr>
        <p:blipFill rotWithShape="1">
          <a:blip r:embed="rId2">
            <a:alphaModFix/>
          </a:blip>
          <a:srcRect/>
          <a:stretch/>
        </p:blipFill>
        <p:spPr>
          <a:xfrm>
            <a:off x="0" y="0"/>
            <a:ext cx="9144000" cy="514348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b) Static logo for PDF only">
  <p:cSld name="TITLE_1">
    <p:spTree>
      <p:nvGrpSpPr>
        <p:cNvPr id="1" name="Shape 228"/>
        <p:cNvGrpSpPr/>
        <p:nvPr/>
      </p:nvGrpSpPr>
      <p:grpSpPr>
        <a:xfrm>
          <a:off x="0" y="0"/>
          <a:ext cx="0" cy="0"/>
          <a:chOff x="0" y="0"/>
          <a:chExt cx="0" cy="0"/>
        </a:xfrm>
      </p:grpSpPr>
      <p:sp>
        <p:nvSpPr>
          <p:cNvPr id="229" name="Google Shape;229;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pic>
        <p:nvPicPr>
          <p:cNvPr id="230" name="Google Shape;230;p62"/>
          <p:cNvPicPr preferRelativeResize="0"/>
          <p:nvPr/>
        </p:nvPicPr>
        <p:blipFill rotWithShape="1">
          <a:blip r:embed="rId2">
            <a:alphaModFix/>
          </a:blip>
          <a:srcRect/>
          <a:stretch/>
        </p:blipFill>
        <p:spPr>
          <a:xfrm>
            <a:off x="2629098" y="1976764"/>
            <a:ext cx="3885825" cy="11899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 Empty">
  <p:cSld name="CUSTOM_27">
    <p:spTree>
      <p:nvGrpSpPr>
        <p:cNvPr id="1" name="Shape 231"/>
        <p:cNvGrpSpPr/>
        <p:nvPr/>
      </p:nvGrpSpPr>
      <p:grpSpPr>
        <a:xfrm>
          <a:off x="0" y="0"/>
          <a:ext cx="0" cy="0"/>
          <a:chOff x="0" y="0"/>
          <a:chExt cx="0" cy="0"/>
        </a:xfrm>
      </p:grpSpPr>
      <p:sp>
        <p:nvSpPr>
          <p:cNvPr id="232" name="Google Shape;232;p63"/>
          <p:cNvSpPr txBox="1">
            <a:spLocks noGrp="1"/>
          </p:cNvSpPr>
          <p:nvPr>
            <p:ph type="title"/>
          </p:nvPr>
        </p:nvSpPr>
        <p:spPr>
          <a:xfrm>
            <a:off x="674700" y="579450"/>
            <a:ext cx="5826000" cy="444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atin typeface="Montserrat"/>
                <a:ea typeface="Montserrat"/>
                <a:cs typeface="Montserrat"/>
                <a:sym typeface="Montserrat"/>
              </a:defRPr>
            </a:lvl1pPr>
            <a:lvl2pPr lvl="1" algn="l">
              <a:lnSpc>
                <a:spcPct val="100000"/>
              </a:lnSpc>
              <a:spcBef>
                <a:spcPts val="0"/>
              </a:spcBef>
              <a:spcAft>
                <a:spcPts val="0"/>
              </a:spcAft>
              <a:buSzPts val="1400"/>
              <a:buNone/>
              <a:defRPr>
                <a:latin typeface="Montserrat"/>
                <a:ea typeface="Montserrat"/>
                <a:cs typeface="Montserrat"/>
                <a:sym typeface="Montserrat"/>
              </a:defRPr>
            </a:lvl2pPr>
            <a:lvl3pPr lvl="2" algn="l">
              <a:lnSpc>
                <a:spcPct val="100000"/>
              </a:lnSpc>
              <a:spcBef>
                <a:spcPts val="0"/>
              </a:spcBef>
              <a:spcAft>
                <a:spcPts val="0"/>
              </a:spcAft>
              <a:buSzPts val="1400"/>
              <a:buNone/>
              <a:defRPr>
                <a:latin typeface="Montserrat"/>
                <a:ea typeface="Montserrat"/>
                <a:cs typeface="Montserrat"/>
                <a:sym typeface="Montserrat"/>
              </a:defRPr>
            </a:lvl3pPr>
            <a:lvl4pPr lvl="3" algn="l">
              <a:lnSpc>
                <a:spcPct val="100000"/>
              </a:lnSpc>
              <a:spcBef>
                <a:spcPts val="0"/>
              </a:spcBef>
              <a:spcAft>
                <a:spcPts val="0"/>
              </a:spcAft>
              <a:buSzPts val="1400"/>
              <a:buNone/>
              <a:defRPr>
                <a:latin typeface="Montserrat"/>
                <a:ea typeface="Montserrat"/>
                <a:cs typeface="Montserrat"/>
                <a:sym typeface="Montserrat"/>
              </a:defRPr>
            </a:lvl4pPr>
            <a:lvl5pPr lvl="4" algn="l">
              <a:lnSpc>
                <a:spcPct val="100000"/>
              </a:lnSpc>
              <a:spcBef>
                <a:spcPts val="0"/>
              </a:spcBef>
              <a:spcAft>
                <a:spcPts val="0"/>
              </a:spcAft>
              <a:buSzPts val="1400"/>
              <a:buNone/>
              <a:defRPr>
                <a:latin typeface="Montserrat"/>
                <a:ea typeface="Montserrat"/>
                <a:cs typeface="Montserrat"/>
                <a:sym typeface="Montserrat"/>
              </a:defRPr>
            </a:lvl5pPr>
            <a:lvl6pPr lvl="5" algn="l">
              <a:lnSpc>
                <a:spcPct val="100000"/>
              </a:lnSpc>
              <a:spcBef>
                <a:spcPts val="0"/>
              </a:spcBef>
              <a:spcAft>
                <a:spcPts val="0"/>
              </a:spcAft>
              <a:buSzPts val="1400"/>
              <a:buNone/>
              <a:defRPr>
                <a:latin typeface="Montserrat"/>
                <a:ea typeface="Montserrat"/>
                <a:cs typeface="Montserrat"/>
                <a:sym typeface="Montserrat"/>
              </a:defRPr>
            </a:lvl6pPr>
            <a:lvl7pPr lvl="6" algn="l">
              <a:lnSpc>
                <a:spcPct val="100000"/>
              </a:lnSpc>
              <a:spcBef>
                <a:spcPts val="0"/>
              </a:spcBef>
              <a:spcAft>
                <a:spcPts val="0"/>
              </a:spcAft>
              <a:buSzPts val="1400"/>
              <a:buNone/>
              <a:defRPr>
                <a:latin typeface="Montserrat"/>
                <a:ea typeface="Montserrat"/>
                <a:cs typeface="Montserrat"/>
                <a:sym typeface="Montserrat"/>
              </a:defRPr>
            </a:lvl7pPr>
            <a:lvl8pPr lvl="7" algn="l">
              <a:lnSpc>
                <a:spcPct val="100000"/>
              </a:lnSpc>
              <a:spcBef>
                <a:spcPts val="0"/>
              </a:spcBef>
              <a:spcAft>
                <a:spcPts val="0"/>
              </a:spcAft>
              <a:buSzPts val="1400"/>
              <a:buNone/>
              <a:defRPr>
                <a:latin typeface="Montserrat"/>
                <a:ea typeface="Montserrat"/>
                <a:cs typeface="Montserrat"/>
                <a:sym typeface="Montserrat"/>
              </a:defRPr>
            </a:lvl8pPr>
            <a:lvl9pPr lvl="8" algn="l">
              <a:lnSpc>
                <a:spcPct val="100000"/>
              </a:lnSpc>
              <a:spcBef>
                <a:spcPts val="0"/>
              </a:spcBef>
              <a:spcAft>
                <a:spcPts val="0"/>
              </a:spcAft>
              <a:buSzPts val="1400"/>
              <a:buNone/>
              <a:defRPr>
                <a:latin typeface="Montserrat"/>
                <a:ea typeface="Montserrat"/>
                <a:cs typeface="Montserrat"/>
                <a:sym typeface="Montserrat"/>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5b) Content - Numbered list">
  <p:cSld name="CUSTOM_11_1">
    <p:spTree>
      <p:nvGrpSpPr>
        <p:cNvPr id="1" name="Shape 233"/>
        <p:cNvGrpSpPr/>
        <p:nvPr/>
      </p:nvGrpSpPr>
      <p:grpSpPr>
        <a:xfrm>
          <a:off x="0" y="0"/>
          <a:ext cx="0" cy="0"/>
          <a:chOff x="0" y="0"/>
          <a:chExt cx="0" cy="0"/>
        </a:xfrm>
      </p:grpSpPr>
      <p:sp>
        <p:nvSpPr>
          <p:cNvPr id="234" name="Google Shape;234;p64"/>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235" name="Google Shape;235;p64"/>
          <p:cNvSpPr txBox="1"/>
          <p:nvPr/>
        </p:nvSpPr>
        <p:spPr>
          <a:xfrm>
            <a:off x="1080000" y="4436100"/>
            <a:ext cx="2937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8485E"/>
                </a:solidFill>
                <a:latin typeface="Montserrat"/>
                <a:ea typeface="Montserrat"/>
                <a:cs typeface="Montserrat"/>
                <a:sym typeface="Montserrat"/>
              </a:rPr>
              <a:t>Creative tech for Better Change</a:t>
            </a:r>
            <a:endParaRPr sz="1000" b="1" i="0" u="none" strike="noStrike" cap="none">
              <a:solidFill>
                <a:srgbClr val="F8485E"/>
              </a:solidFill>
              <a:latin typeface="Montserrat"/>
              <a:ea typeface="Montserrat"/>
              <a:cs typeface="Montserrat"/>
              <a:sym typeface="Montserrat"/>
            </a:endParaRPr>
          </a:p>
        </p:txBody>
      </p:sp>
      <p:pic>
        <p:nvPicPr>
          <p:cNvPr id="236" name="Google Shape;236;p64"/>
          <p:cNvPicPr preferRelativeResize="0"/>
          <p:nvPr/>
        </p:nvPicPr>
        <p:blipFill rotWithShape="1">
          <a:blip r:embed="rId2">
            <a:alphaModFix/>
          </a:blip>
          <a:srcRect t="44931" r="30000"/>
          <a:stretch/>
        </p:blipFill>
        <p:spPr>
          <a:xfrm rot="5400000">
            <a:off x="8145175" y="4150225"/>
            <a:ext cx="1118100" cy="879550"/>
          </a:xfrm>
          <a:prstGeom prst="rect">
            <a:avLst/>
          </a:prstGeom>
          <a:noFill/>
          <a:ln>
            <a:noFill/>
          </a:ln>
        </p:spPr>
      </p:pic>
      <p:pic>
        <p:nvPicPr>
          <p:cNvPr id="237" name="Google Shape;237;p64"/>
          <p:cNvPicPr preferRelativeResize="0"/>
          <p:nvPr/>
        </p:nvPicPr>
        <p:blipFill rotWithShape="1">
          <a:blip r:embed="rId2">
            <a:alphaModFix/>
          </a:blip>
          <a:srcRect t="6480" r="74214" b="51655"/>
          <a:stretch/>
        </p:blipFill>
        <p:spPr>
          <a:xfrm rot="5400000" flipH="1">
            <a:off x="376663" y="-380714"/>
            <a:ext cx="1221225" cy="1982650"/>
          </a:xfrm>
          <a:prstGeom prst="rect">
            <a:avLst/>
          </a:prstGeom>
          <a:noFill/>
          <a:ln>
            <a:noFill/>
          </a:ln>
        </p:spPr>
      </p:pic>
      <p:sp>
        <p:nvSpPr>
          <p:cNvPr id="238" name="Google Shape;238;p64"/>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239" name="Google Shape;239;p64"/>
          <p:cNvSpPr txBox="1">
            <a:spLocks noGrp="1"/>
          </p:cNvSpPr>
          <p:nvPr>
            <p:ph type="title"/>
          </p:nvPr>
        </p:nvSpPr>
        <p:spPr>
          <a:xfrm>
            <a:off x="1080000" y="2374950"/>
            <a:ext cx="2471700" cy="393600"/>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rgbClr val="3C3C3A"/>
              </a:buClr>
              <a:buSzPts val="4200"/>
              <a:buNone/>
              <a:defRPr sz="4200">
                <a:solidFill>
                  <a:srgbClr val="3C3C3A"/>
                </a:solidFill>
              </a:defRPr>
            </a:lvl1pPr>
            <a:lvl2pPr lvl="1" algn="l">
              <a:lnSpc>
                <a:spcPct val="100000"/>
              </a:lnSpc>
              <a:spcBef>
                <a:spcPts val="0"/>
              </a:spcBef>
              <a:spcAft>
                <a:spcPts val="0"/>
              </a:spcAft>
              <a:buSzPts val="1400"/>
              <a:buFont typeface="Montserrat"/>
              <a:buNone/>
              <a:defRPr b="1">
                <a:latin typeface="Montserrat"/>
                <a:ea typeface="Montserrat"/>
                <a:cs typeface="Montserrat"/>
                <a:sym typeface="Montserrat"/>
              </a:defRPr>
            </a:lvl2pPr>
            <a:lvl3pPr lvl="2" algn="l">
              <a:lnSpc>
                <a:spcPct val="100000"/>
              </a:lnSpc>
              <a:spcBef>
                <a:spcPts val="0"/>
              </a:spcBef>
              <a:spcAft>
                <a:spcPts val="0"/>
              </a:spcAft>
              <a:buSzPts val="1400"/>
              <a:buFont typeface="Montserrat"/>
              <a:buNone/>
              <a:defRPr b="1">
                <a:latin typeface="Montserrat"/>
                <a:ea typeface="Montserrat"/>
                <a:cs typeface="Montserrat"/>
                <a:sym typeface="Montserrat"/>
              </a:defRPr>
            </a:lvl3pPr>
            <a:lvl4pPr lvl="3" algn="l">
              <a:lnSpc>
                <a:spcPct val="100000"/>
              </a:lnSpc>
              <a:spcBef>
                <a:spcPts val="0"/>
              </a:spcBef>
              <a:spcAft>
                <a:spcPts val="0"/>
              </a:spcAft>
              <a:buSzPts val="1400"/>
              <a:buFont typeface="Montserrat"/>
              <a:buNone/>
              <a:defRPr b="1">
                <a:latin typeface="Montserrat"/>
                <a:ea typeface="Montserrat"/>
                <a:cs typeface="Montserrat"/>
                <a:sym typeface="Montserrat"/>
              </a:defRPr>
            </a:lvl4pPr>
            <a:lvl5pPr lvl="4" algn="l">
              <a:lnSpc>
                <a:spcPct val="100000"/>
              </a:lnSpc>
              <a:spcBef>
                <a:spcPts val="0"/>
              </a:spcBef>
              <a:spcAft>
                <a:spcPts val="0"/>
              </a:spcAft>
              <a:buSzPts val="1400"/>
              <a:buFont typeface="Montserrat"/>
              <a:buNone/>
              <a:defRPr b="1">
                <a:latin typeface="Montserrat"/>
                <a:ea typeface="Montserrat"/>
                <a:cs typeface="Montserrat"/>
                <a:sym typeface="Montserrat"/>
              </a:defRPr>
            </a:lvl5pPr>
            <a:lvl6pPr lvl="5" algn="l">
              <a:lnSpc>
                <a:spcPct val="100000"/>
              </a:lnSpc>
              <a:spcBef>
                <a:spcPts val="0"/>
              </a:spcBef>
              <a:spcAft>
                <a:spcPts val="0"/>
              </a:spcAft>
              <a:buSzPts val="1400"/>
              <a:buFont typeface="Montserrat"/>
              <a:buNone/>
              <a:defRPr b="1">
                <a:latin typeface="Montserrat"/>
                <a:ea typeface="Montserrat"/>
                <a:cs typeface="Montserrat"/>
                <a:sym typeface="Montserrat"/>
              </a:defRPr>
            </a:lvl6pPr>
            <a:lvl7pPr lvl="6" algn="l">
              <a:lnSpc>
                <a:spcPct val="100000"/>
              </a:lnSpc>
              <a:spcBef>
                <a:spcPts val="0"/>
              </a:spcBef>
              <a:spcAft>
                <a:spcPts val="0"/>
              </a:spcAft>
              <a:buSzPts val="1400"/>
              <a:buFont typeface="Montserrat"/>
              <a:buNone/>
              <a:defRPr b="1">
                <a:latin typeface="Montserrat"/>
                <a:ea typeface="Montserrat"/>
                <a:cs typeface="Montserrat"/>
                <a:sym typeface="Montserrat"/>
              </a:defRPr>
            </a:lvl7pPr>
            <a:lvl8pPr lvl="7" algn="l">
              <a:lnSpc>
                <a:spcPct val="100000"/>
              </a:lnSpc>
              <a:spcBef>
                <a:spcPts val="0"/>
              </a:spcBef>
              <a:spcAft>
                <a:spcPts val="0"/>
              </a:spcAft>
              <a:buSzPts val="1400"/>
              <a:buFont typeface="Montserrat"/>
              <a:buNone/>
              <a:defRPr b="1">
                <a:latin typeface="Montserrat"/>
                <a:ea typeface="Montserrat"/>
                <a:cs typeface="Montserrat"/>
                <a:sym typeface="Montserrat"/>
              </a:defRPr>
            </a:lvl8pPr>
            <a:lvl9pPr lvl="8" algn="l">
              <a:lnSpc>
                <a:spcPct val="100000"/>
              </a:lnSpc>
              <a:spcBef>
                <a:spcPts val="0"/>
              </a:spcBef>
              <a:spcAft>
                <a:spcPts val="0"/>
              </a:spcAft>
              <a:buSzPts val="1400"/>
              <a:buFont typeface="Montserrat"/>
              <a:buNone/>
              <a:defRPr b="1">
                <a:latin typeface="Montserrat"/>
                <a:ea typeface="Montserrat"/>
                <a:cs typeface="Montserrat"/>
                <a:sym typeface="Montserrat"/>
              </a:defRPr>
            </a:lvl9pPr>
          </a:lstStyle>
          <a:p>
            <a:endParaRPr/>
          </a:p>
        </p:txBody>
      </p:sp>
      <p:sp>
        <p:nvSpPr>
          <p:cNvPr id="240" name="Google Shape;240;p64"/>
          <p:cNvSpPr txBox="1">
            <a:spLocks noGrp="1"/>
          </p:cNvSpPr>
          <p:nvPr>
            <p:ph type="body" idx="1"/>
          </p:nvPr>
        </p:nvSpPr>
        <p:spPr>
          <a:xfrm>
            <a:off x="5430775" y="1084125"/>
            <a:ext cx="3129000" cy="3303300"/>
          </a:xfrm>
          <a:prstGeom prst="rect">
            <a:avLst/>
          </a:prstGeom>
          <a:noFill/>
          <a:ln>
            <a:noFill/>
          </a:ln>
        </p:spPr>
        <p:txBody>
          <a:bodyPr spcFirstLastPara="1" wrap="square" lIns="0" tIns="0" rIns="0" bIns="0" anchor="t" anchorCtr="0">
            <a:noAutofit/>
          </a:bodyPr>
          <a:lstStyle>
            <a:lvl1pPr marL="457200" lvl="0"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1pPr>
            <a:lvl2pPr marL="914400" lvl="1"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2pPr>
            <a:lvl3pPr marL="1371600" lvl="2"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3pPr>
            <a:lvl4pPr marL="1828800" lvl="3"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4pPr>
            <a:lvl5pPr marL="2286000" lvl="4"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5pPr>
            <a:lvl6pPr marL="2743200" lvl="5"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6pPr>
            <a:lvl7pPr marL="3200400" lvl="6"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7pPr>
            <a:lvl8pPr marL="3657600" lvl="7"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8pPr>
            <a:lvl9pPr marL="4114800" lvl="8" indent="-317500" algn="l">
              <a:lnSpc>
                <a:spcPct val="150000"/>
              </a:lnSpc>
              <a:spcBef>
                <a:spcPts val="0"/>
              </a:spcBef>
              <a:spcAft>
                <a:spcPts val="0"/>
              </a:spcAft>
              <a:buClr>
                <a:srgbClr val="3C3C3A"/>
              </a:buClr>
              <a:buSzPts val="1400"/>
              <a:buFont typeface="Montserrat Light"/>
              <a:buChar char="■"/>
              <a:defRPr>
                <a:solidFill>
                  <a:srgbClr val="3C3C3A"/>
                </a:solidFill>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pos="3421">
          <p15:clr>
            <a:srgbClr val="FA7B17"/>
          </p15:clr>
        </p15:guide>
        <p15:guide id="2" pos="68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 Divider -Title two pink dots">
  <p:cSld name="CUSTOM_2_2">
    <p:spTree>
      <p:nvGrpSpPr>
        <p:cNvPr id="1" name="Shape 241"/>
        <p:cNvGrpSpPr/>
        <p:nvPr/>
      </p:nvGrpSpPr>
      <p:grpSpPr>
        <a:xfrm>
          <a:off x="0" y="0"/>
          <a:ext cx="0" cy="0"/>
          <a:chOff x="0" y="0"/>
          <a:chExt cx="0" cy="0"/>
        </a:xfrm>
      </p:grpSpPr>
      <p:pic>
        <p:nvPicPr>
          <p:cNvPr id="242" name="Google Shape;242;p65"/>
          <p:cNvPicPr preferRelativeResize="0"/>
          <p:nvPr/>
        </p:nvPicPr>
        <p:blipFill rotWithShape="1">
          <a:blip r:embed="rId2">
            <a:alphaModFix/>
          </a:blip>
          <a:srcRect l="20483"/>
          <a:stretch/>
        </p:blipFill>
        <p:spPr>
          <a:xfrm rot="5400000">
            <a:off x="448200" y="-448200"/>
            <a:ext cx="591600" cy="1488000"/>
          </a:xfrm>
          <a:prstGeom prst="rect">
            <a:avLst/>
          </a:prstGeom>
          <a:noFill/>
          <a:ln>
            <a:noFill/>
          </a:ln>
        </p:spPr>
      </p:pic>
      <p:pic>
        <p:nvPicPr>
          <p:cNvPr id="243" name="Google Shape;243;p65"/>
          <p:cNvPicPr preferRelativeResize="0"/>
          <p:nvPr/>
        </p:nvPicPr>
        <p:blipFill rotWithShape="1">
          <a:blip r:embed="rId3">
            <a:alphaModFix/>
          </a:blip>
          <a:srcRect t="4656" r="24755" b="7808"/>
          <a:stretch/>
        </p:blipFill>
        <p:spPr>
          <a:xfrm>
            <a:off x="5237850" y="0"/>
            <a:ext cx="3906150" cy="5143501"/>
          </a:xfrm>
          <a:prstGeom prst="rect">
            <a:avLst/>
          </a:prstGeom>
          <a:noFill/>
          <a:ln>
            <a:noFill/>
          </a:ln>
        </p:spPr>
      </p:pic>
      <p:sp>
        <p:nvSpPr>
          <p:cNvPr id="244" name="Google Shape;244;p65"/>
          <p:cNvSpPr txBox="1">
            <a:spLocks noGrp="1"/>
          </p:cNvSpPr>
          <p:nvPr>
            <p:ph type="title"/>
          </p:nvPr>
        </p:nvSpPr>
        <p:spPr>
          <a:xfrm>
            <a:off x="1106619" y="1185786"/>
            <a:ext cx="7218000" cy="110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245" name="Google Shape;245;p65"/>
          <p:cNvSpPr txBox="1">
            <a:spLocks noGrp="1"/>
          </p:cNvSpPr>
          <p:nvPr>
            <p:ph type="subTitle" idx="1"/>
          </p:nvPr>
        </p:nvSpPr>
        <p:spPr>
          <a:xfrm>
            <a:off x="1141225" y="2276325"/>
            <a:ext cx="4348800" cy="50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600"/>
              <a:buFont typeface="Montserrat Light"/>
              <a:buNone/>
              <a:defRPr sz="16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2pPr>
            <a:lvl3pPr lvl="2"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3pPr>
            <a:lvl4pPr lvl="3"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4pPr>
            <a:lvl5pPr lvl="4"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5pPr>
            <a:lvl6pPr lvl="5"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6pPr>
            <a:lvl7pPr lvl="6"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7pPr>
            <a:lvl8pPr lvl="7"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8pPr>
            <a:lvl9pPr lvl="8"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9pPr>
          </a:lstStyle>
          <a:p>
            <a:endParaRPr/>
          </a:p>
        </p:txBody>
      </p:sp>
      <p:sp>
        <p:nvSpPr>
          <p:cNvPr id="246" name="Google Shape;246;p65"/>
          <p:cNvSpPr txBox="1">
            <a:spLocks noGrp="1"/>
          </p:cNvSpPr>
          <p:nvPr>
            <p:ph type="subTitle" idx="2"/>
          </p:nvPr>
        </p:nvSpPr>
        <p:spPr>
          <a:xfrm>
            <a:off x="1146890" y="983411"/>
            <a:ext cx="29370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000"/>
              <a:buFont typeface="Montserrat"/>
              <a:buNone/>
              <a:defRPr sz="1000" b="1">
                <a:solidFill>
                  <a:srgbClr val="3C3C3A"/>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65"/>
          <p:cNvSpPr txBox="1"/>
          <p:nvPr/>
        </p:nvSpPr>
        <p:spPr>
          <a:xfrm>
            <a:off x="1080000" y="4436100"/>
            <a:ext cx="2937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8485E"/>
                </a:solidFill>
                <a:latin typeface="Montserrat"/>
                <a:ea typeface="Montserrat"/>
                <a:cs typeface="Montserrat"/>
                <a:sym typeface="Montserrat"/>
              </a:rPr>
              <a:t>Creative tech for Better Change</a:t>
            </a:r>
            <a:endParaRPr sz="1000" b="1" i="0" u="none" strike="noStrike" cap="none">
              <a:solidFill>
                <a:srgbClr val="F8485E"/>
              </a:solidFill>
              <a:latin typeface="Montserrat"/>
              <a:ea typeface="Montserrat"/>
              <a:cs typeface="Montserrat"/>
              <a:sym typeface="Montserrat"/>
            </a:endParaRPr>
          </a:p>
        </p:txBody>
      </p:sp>
      <p:sp>
        <p:nvSpPr>
          <p:cNvPr id="248" name="Google Shape;248;p65"/>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pos="719">
          <p15:clr>
            <a:srgbClr val="FA7B17"/>
          </p15:clr>
        </p15:guide>
        <p15:guide id="2" orient="horz" pos="768">
          <p15:clr>
            <a:srgbClr val="FA7B17"/>
          </p15:clr>
        </p15:guide>
        <p15:guide id="3" orient="horz" pos="2803">
          <p15:clr>
            <a:srgbClr val="FA7B17"/>
          </p15:clr>
        </p15:guide>
        <p15:guide id="4" orient="horz" pos="2154">
          <p15:clr>
            <a:srgbClr val="FA7B17"/>
          </p15:clr>
        </p15:guide>
        <p15:guide id="5" pos="345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g3127cd77415_0_788"/>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6" name="Google Shape;36;g3127cd77415_0_788"/>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37" name="Google Shape;37;g3127cd77415_0_78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8" name="Google Shape;38;g3127cd77415_0_78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9" name="Google Shape;39;g3127cd77415_0_78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 Divider -Title two green dots">
  <p:cSld name="CUSTOM_2_1">
    <p:spTree>
      <p:nvGrpSpPr>
        <p:cNvPr id="1" name="Shape 249"/>
        <p:cNvGrpSpPr/>
        <p:nvPr/>
      </p:nvGrpSpPr>
      <p:grpSpPr>
        <a:xfrm>
          <a:off x="0" y="0"/>
          <a:ext cx="0" cy="0"/>
          <a:chOff x="0" y="0"/>
          <a:chExt cx="0" cy="0"/>
        </a:xfrm>
      </p:grpSpPr>
      <p:pic>
        <p:nvPicPr>
          <p:cNvPr id="250" name="Google Shape;250;p66"/>
          <p:cNvPicPr preferRelativeResize="0"/>
          <p:nvPr/>
        </p:nvPicPr>
        <p:blipFill rotWithShape="1">
          <a:blip r:embed="rId2">
            <a:alphaModFix/>
          </a:blip>
          <a:srcRect b="64557"/>
          <a:stretch/>
        </p:blipFill>
        <p:spPr>
          <a:xfrm rot="5400000">
            <a:off x="-534813" y="4021462"/>
            <a:ext cx="1656850" cy="587225"/>
          </a:xfrm>
          <a:prstGeom prst="rect">
            <a:avLst/>
          </a:prstGeom>
          <a:noFill/>
          <a:ln>
            <a:noFill/>
          </a:ln>
        </p:spPr>
      </p:pic>
      <p:pic>
        <p:nvPicPr>
          <p:cNvPr id="251" name="Google Shape;251;p66"/>
          <p:cNvPicPr preferRelativeResize="0"/>
          <p:nvPr/>
        </p:nvPicPr>
        <p:blipFill rotWithShape="1">
          <a:blip r:embed="rId3">
            <a:alphaModFix/>
          </a:blip>
          <a:srcRect t="5667" r="13262" b="11227"/>
          <a:stretch/>
        </p:blipFill>
        <p:spPr>
          <a:xfrm>
            <a:off x="4680000" y="0"/>
            <a:ext cx="4464000" cy="5143501"/>
          </a:xfrm>
          <a:prstGeom prst="rect">
            <a:avLst/>
          </a:prstGeom>
          <a:noFill/>
          <a:ln>
            <a:noFill/>
          </a:ln>
        </p:spPr>
      </p:pic>
      <p:sp>
        <p:nvSpPr>
          <p:cNvPr id="252" name="Google Shape;252;p66"/>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pic>
        <p:nvPicPr>
          <p:cNvPr id="253" name="Google Shape;253;p66"/>
          <p:cNvPicPr preferRelativeResize="0"/>
          <p:nvPr/>
        </p:nvPicPr>
        <p:blipFill rotWithShape="1">
          <a:blip r:embed="rId4">
            <a:alphaModFix/>
          </a:blip>
          <a:srcRect/>
          <a:stretch/>
        </p:blipFill>
        <p:spPr>
          <a:xfrm>
            <a:off x="1141225" y="4236325"/>
            <a:ext cx="1425679" cy="426900"/>
          </a:xfrm>
          <a:prstGeom prst="rect">
            <a:avLst/>
          </a:prstGeom>
          <a:noFill/>
          <a:ln>
            <a:noFill/>
          </a:ln>
        </p:spPr>
      </p:pic>
      <p:sp>
        <p:nvSpPr>
          <p:cNvPr id="254" name="Google Shape;254;p66"/>
          <p:cNvSpPr txBox="1">
            <a:spLocks noGrp="1"/>
          </p:cNvSpPr>
          <p:nvPr>
            <p:ph type="title"/>
          </p:nvPr>
        </p:nvSpPr>
        <p:spPr>
          <a:xfrm>
            <a:off x="1114997" y="1169025"/>
            <a:ext cx="6129300" cy="11073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gn="l">
              <a:lnSpc>
                <a:spcPct val="100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255" name="Google Shape;255;p66"/>
          <p:cNvSpPr txBox="1">
            <a:spLocks noGrp="1"/>
          </p:cNvSpPr>
          <p:nvPr>
            <p:ph type="subTitle" idx="1"/>
          </p:nvPr>
        </p:nvSpPr>
        <p:spPr>
          <a:xfrm>
            <a:off x="1141225" y="2361850"/>
            <a:ext cx="4045500" cy="738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600"/>
              <a:buFont typeface="Montserrat Light"/>
              <a:buNone/>
              <a:defRPr sz="16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2pPr>
            <a:lvl3pPr lvl="2"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3pPr>
            <a:lvl4pPr lvl="3"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4pPr>
            <a:lvl5pPr lvl="4"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5pPr>
            <a:lvl6pPr lvl="5"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6pPr>
            <a:lvl7pPr lvl="6"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7pPr>
            <a:lvl8pPr lvl="7"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8pPr>
            <a:lvl9pPr lvl="8"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9pPr>
          </a:lstStyle>
          <a:p>
            <a:endParaRPr/>
          </a:p>
        </p:txBody>
      </p:sp>
      <p:sp>
        <p:nvSpPr>
          <p:cNvPr id="256" name="Google Shape;256;p66"/>
          <p:cNvSpPr txBox="1">
            <a:spLocks noGrp="1"/>
          </p:cNvSpPr>
          <p:nvPr>
            <p:ph type="body" idx="2"/>
          </p:nvPr>
        </p:nvSpPr>
        <p:spPr>
          <a:xfrm>
            <a:off x="1141225" y="3231391"/>
            <a:ext cx="4329900" cy="738900"/>
          </a:xfrm>
          <a:prstGeom prst="rect">
            <a:avLst/>
          </a:prstGeom>
          <a:noFill/>
          <a:ln>
            <a:noFill/>
          </a:ln>
        </p:spPr>
        <p:txBody>
          <a:bodyPr spcFirstLastPara="1" wrap="square" lIns="0" tIns="0" rIns="0" bIns="0" anchor="t" anchorCtr="0">
            <a:noAutofit/>
          </a:bodyPr>
          <a:lstStyle>
            <a:lvl1pPr marL="457200" lvl="0"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8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257" name="Google Shape;257;p66"/>
          <p:cNvSpPr txBox="1">
            <a:spLocks noGrp="1"/>
          </p:cNvSpPr>
          <p:nvPr>
            <p:ph type="subTitle" idx="3"/>
          </p:nvPr>
        </p:nvSpPr>
        <p:spPr>
          <a:xfrm>
            <a:off x="1135876" y="983411"/>
            <a:ext cx="29370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000"/>
              <a:buFont typeface="Montserrat"/>
              <a:buNone/>
              <a:defRPr sz="1000" b="1">
                <a:solidFill>
                  <a:srgbClr val="3C3C3A"/>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8" name="Google Shape;258;p66"/>
          <p:cNvPicPr preferRelativeResize="0"/>
          <p:nvPr/>
        </p:nvPicPr>
        <p:blipFill rotWithShape="1">
          <a:blip r:embed="rId5">
            <a:alphaModFix/>
          </a:blip>
          <a:srcRect t="5153" b="2653"/>
          <a:stretch/>
        </p:blipFill>
        <p:spPr>
          <a:xfrm>
            <a:off x="2724325" y="4075801"/>
            <a:ext cx="788275" cy="653600"/>
          </a:xfrm>
          <a:prstGeom prst="rect">
            <a:avLst/>
          </a:prstGeom>
          <a:noFill/>
          <a:ln>
            <a:noFill/>
          </a:ln>
        </p:spPr>
      </p:pic>
    </p:spTree>
  </p:cSld>
  <p:clrMapOvr>
    <a:masterClrMapping/>
  </p:clrMapOvr>
  <p:extLst>
    <p:ext uri="{DCECCB84-F9BA-43D5-87BE-67443E8EF086}">
      <p15:sldGuideLst xmlns:p15="http://schemas.microsoft.com/office/powerpoint/2012/main">
        <p15:guide id="1" pos="719">
          <p15:clr>
            <a:srgbClr val="FA7B17"/>
          </p15:clr>
        </p15:guide>
        <p15:guide id="2" orient="horz" pos="2041">
          <p15:clr>
            <a:srgbClr val="FA7B17"/>
          </p15:clr>
        </p15:guide>
        <p15:guide id="3" pos="3267">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1) Divider - Title left single grey dot">
  <p:cSld name="CUSTOM_5">
    <p:spTree>
      <p:nvGrpSpPr>
        <p:cNvPr id="1" name="Shape 259"/>
        <p:cNvGrpSpPr/>
        <p:nvPr/>
      </p:nvGrpSpPr>
      <p:grpSpPr>
        <a:xfrm>
          <a:off x="0" y="0"/>
          <a:ext cx="0" cy="0"/>
          <a:chOff x="0" y="0"/>
          <a:chExt cx="0" cy="0"/>
        </a:xfrm>
      </p:grpSpPr>
      <p:pic>
        <p:nvPicPr>
          <p:cNvPr id="260" name="Google Shape;260;p67"/>
          <p:cNvPicPr preferRelativeResize="0"/>
          <p:nvPr/>
        </p:nvPicPr>
        <p:blipFill rotWithShape="1">
          <a:blip r:embed="rId2">
            <a:alphaModFix/>
          </a:blip>
          <a:srcRect t="28617" r="54599"/>
          <a:stretch/>
        </p:blipFill>
        <p:spPr>
          <a:xfrm rot="10800000" flipH="1">
            <a:off x="6871975" y="1543499"/>
            <a:ext cx="2300600" cy="3617151"/>
          </a:xfrm>
          <a:prstGeom prst="rect">
            <a:avLst/>
          </a:prstGeom>
          <a:noFill/>
          <a:ln>
            <a:noFill/>
          </a:ln>
        </p:spPr>
      </p:pic>
      <p:sp>
        <p:nvSpPr>
          <p:cNvPr id="261" name="Google Shape;261;p67"/>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262" name="Google Shape;262;p67"/>
          <p:cNvSpPr txBox="1">
            <a:spLocks noGrp="1"/>
          </p:cNvSpPr>
          <p:nvPr>
            <p:ph type="body" idx="1"/>
          </p:nvPr>
        </p:nvSpPr>
        <p:spPr>
          <a:xfrm>
            <a:off x="5795700" y="1688825"/>
            <a:ext cx="2761200" cy="18123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1pPr>
            <a:lvl2pPr marL="914400" lvl="1"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2pPr>
            <a:lvl3pPr marL="1371600" lvl="2"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3pPr>
            <a:lvl4pPr marL="1828800" lvl="3"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4pPr>
            <a:lvl5pPr marL="2286000" lvl="4"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5pPr>
            <a:lvl6pPr marL="2743200" lvl="5"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6pPr>
            <a:lvl7pPr marL="3200400" lvl="6"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7pPr>
            <a:lvl8pPr marL="3657600" lvl="7"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8pPr>
            <a:lvl9pPr marL="4114800" lvl="8" indent="-304800" algn="l">
              <a:lnSpc>
                <a:spcPct val="100000"/>
              </a:lnSpc>
              <a:spcBef>
                <a:spcPts val="0"/>
              </a:spcBef>
              <a:spcAft>
                <a:spcPts val="0"/>
              </a:spcAft>
              <a:buClr>
                <a:srgbClr val="3C3C3A"/>
              </a:buClr>
              <a:buSzPts val="1200"/>
              <a:buFont typeface="Montserrat Medium"/>
              <a:buChar char="■"/>
              <a:defRPr sz="1200">
                <a:solidFill>
                  <a:srgbClr val="3C3C3A"/>
                </a:solidFill>
                <a:latin typeface="Montserrat Medium"/>
                <a:ea typeface="Montserrat Medium"/>
                <a:cs typeface="Montserrat Medium"/>
                <a:sym typeface="Montserrat Medium"/>
              </a:defRPr>
            </a:lvl9pPr>
          </a:lstStyle>
          <a:p>
            <a:endParaRPr/>
          </a:p>
        </p:txBody>
      </p:sp>
      <p:sp>
        <p:nvSpPr>
          <p:cNvPr id="263" name="Google Shape;263;p67"/>
          <p:cNvSpPr txBox="1">
            <a:spLocks noGrp="1"/>
          </p:cNvSpPr>
          <p:nvPr>
            <p:ph type="subTitle" idx="2"/>
          </p:nvPr>
        </p:nvSpPr>
        <p:spPr>
          <a:xfrm>
            <a:off x="1107936" y="972392"/>
            <a:ext cx="29370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8485E"/>
              </a:buClr>
              <a:buSzPts val="1000"/>
              <a:buFont typeface="Montserrat"/>
              <a:buNone/>
              <a:defRPr sz="1000" b="1">
                <a:solidFill>
                  <a:srgbClr val="F8485E"/>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67"/>
          <p:cNvSpPr txBox="1">
            <a:spLocks noGrp="1"/>
          </p:cNvSpPr>
          <p:nvPr>
            <p:ph type="title"/>
          </p:nvPr>
        </p:nvSpPr>
        <p:spPr>
          <a:xfrm>
            <a:off x="1115000" y="1169025"/>
            <a:ext cx="4126800" cy="1596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gn="l">
              <a:lnSpc>
                <a:spcPct val="90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265" name="Google Shape;265;p67"/>
          <p:cNvSpPr txBox="1">
            <a:spLocks noGrp="1"/>
          </p:cNvSpPr>
          <p:nvPr>
            <p:ph type="subTitle" idx="3"/>
          </p:nvPr>
        </p:nvSpPr>
        <p:spPr>
          <a:xfrm>
            <a:off x="1141225" y="2956100"/>
            <a:ext cx="4045500" cy="54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600"/>
              <a:buFont typeface="Montserrat Light"/>
              <a:buNone/>
              <a:defRPr sz="1600">
                <a:solidFill>
                  <a:srgbClr val="3C3C3A"/>
                </a:solidFill>
                <a:latin typeface="Montserrat Light"/>
                <a:ea typeface="Montserrat Light"/>
                <a:cs typeface="Montserrat Light"/>
                <a:sym typeface="Montserrat Light"/>
              </a:defRPr>
            </a:lvl1pPr>
            <a:lvl2pPr lvl="1"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2pPr>
            <a:lvl3pPr lvl="2"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3pPr>
            <a:lvl4pPr lvl="3"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4pPr>
            <a:lvl5pPr lvl="4"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5pPr>
            <a:lvl6pPr lvl="5"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6pPr>
            <a:lvl7pPr lvl="6"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7pPr>
            <a:lvl8pPr lvl="7"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8pPr>
            <a:lvl9pPr lvl="8" algn="l">
              <a:lnSpc>
                <a:spcPct val="100000"/>
              </a:lnSpc>
              <a:spcBef>
                <a:spcPts val="0"/>
              </a:spcBef>
              <a:spcAft>
                <a:spcPts val="0"/>
              </a:spcAft>
              <a:buSzPts val="1600"/>
              <a:buFont typeface="Montserrat Light"/>
              <a:buNone/>
              <a:defRPr sz="1600">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pos="702">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5) Content - Text with bullet lists right">
  <p:cSld name="CUSTOM_12">
    <p:spTree>
      <p:nvGrpSpPr>
        <p:cNvPr id="1" name="Shape 266"/>
        <p:cNvGrpSpPr/>
        <p:nvPr/>
      </p:nvGrpSpPr>
      <p:grpSpPr>
        <a:xfrm>
          <a:off x="0" y="0"/>
          <a:ext cx="0" cy="0"/>
          <a:chOff x="0" y="0"/>
          <a:chExt cx="0" cy="0"/>
        </a:xfrm>
      </p:grpSpPr>
      <p:sp>
        <p:nvSpPr>
          <p:cNvPr id="267" name="Google Shape;267;p68"/>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cxnSp>
        <p:nvCxnSpPr>
          <p:cNvPr id="268" name="Google Shape;268;p68"/>
          <p:cNvCxnSpPr/>
          <p:nvPr/>
        </p:nvCxnSpPr>
        <p:spPr>
          <a:xfrm>
            <a:off x="5795700" y="561975"/>
            <a:ext cx="0" cy="4038600"/>
          </a:xfrm>
          <a:prstGeom prst="straightConnector1">
            <a:avLst/>
          </a:prstGeom>
          <a:noFill/>
          <a:ln w="9525" cap="flat" cmpd="sng">
            <a:solidFill>
              <a:srgbClr val="3C3C3A"/>
            </a:solidFill>
            <a:prstDash val="solid"/>
            <a:round/>
            <a:headEnd type="none" w="sm" len="sm"/>
            <a:tailEnd type="none" w="sm" len="sm"/>
          </a:ln>
        </p:spPr>
      </p:cxnSp>
      <p:sp>
        <p:nvSpPr>
          <p:cNvPr id="269" name="Google Shape;269;p68"/>
          <p:cNvSpPr txBox="1">
            <a:spLocks noGrp="1"/>
          </p:cNvSpPr>
          <p:nvPr>
            <p:ph type="title"/>
          </p:nvPr>
        </p:nvSpPr>
        <p:spPr>
          <a:xfrm>
            <a:off x="1080000" y="1029908"/>
            <a:ext cx="4487400" cy="393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1600"/>
              <a:buFont typeface="Montserrat Light"/>
              <a:buNone/>
              <a:defRPr sz="16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9pPr>
          </a:lstStyle>
          <a:p>
            <a:endParaRPr/>
          </a:p>
        </p:txBody>
      </p:sp>
      <p:sp>
        <p:nvSpPr>
          <p:cNvPr id="270" name="Google Shape;270;p68"/>
          <p:cNvSpPr txBox="1">
            <a:spLocks noGrp="1"/>
          </p:cNvSpPr>
          <p:nvPr>
            <p:ph type="body" idx="1"/>
          </p:nvPr>
        </p:nvSpPr>
        <p:spPr>
          <a:xfrm>
            <a:off x="1080000" y="1848000"/>
            <a:ext cx="4214400" cy="2213700"/>
          </a:xfrm>
          <a:prstGeom prst="rect">
            <a:avLst/>
          </a:prstGeom>
          <a:noFill/>
          <a:ln>
            <a:noFill/>
          </a:ln>
        </p:spPr>
        <p:txBody>
          <a:bodyPr spcFirstLastPara="1" wrap="square" lIns="0" tIns="0" rIns="0" bIns="0" anchor="t" anchorCtr="0">
            <a:noAutofit/>
          </a:bodyPr>
          <a:lstStyle>
            <a:lvl1pPr marL="457200" lvl="0"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271" name="Google Shape;271;p68"/>
          <p:cNvSpPr txBox="1">
            <a:spLocks noGrp="1"/>
          </p:cNvSpPr>
          <p:nvPr>
            <p:ph type="body" idx="2"/>
          </p:nvPr>
        </p:nvSpPr>
        <p:spPr>
          <a:xfrm>
            <a:off x="6325975" y="1340400"/>
            <a:ext cx="2100600" cy="1390500"/>
          </a:xfrm>
          <a:prstGeom prst="rect">
            <a:avLst/>
          </a:prstGeom>
          <a:noFill/>
          <a:ln>
            <a:noFill/>
          </a:ln>
        </p:spPr>
        <p:txBody>
          <a:bodyPr spcFirstLastPara="1" wrap="square" lIns="0" tIns="0" rIns="0" bIns="0" anchor="t" anchorCtr="0">
            <a:noAutofit/>
          </a:bodyPr>
          <a:lstStyle>
            <a:lvl1pPr marL="457200" lvl="0"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272" name="Google Shape;272;p68"/>
          <p:cNvSpPr txBox="1">
            <a:spLocks noGrp="1"/>
          </p:cNvSpPr>
          <p:nvPr>
            <p:ph type="subTitle" idx="3"/>
          </p:nvPr>
        </p:nvSpPr>
        <p:spPr>
          <a:xfrm>
            <a:off x="6325971" y="983400"/>
            <a:ext cx="22224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8485E"/>
              </a:buClr>
              <a:buSzPts val="1000"/>
              <a:buFont typeface="Montserrat"/>
              <a:buNone/>
              <a:defRPr sz="1000" b="1">
                <a:solidFill>
                  <a:srgbClr val="F8485E"/>
                </a:solidFill>
                <a:latin typeface="Montserrat"/>
                <a:ea typeface="Montserrat"/>
                <a:cs typeface="Montserrat"/>
                <a:sym typeface="Montserrat"/>
              </a:defRPr>
            </a:lvl1pPr>
            <a:lvl2pPr lvl="1" algn="l">
              <a:lnSpc>
                <a:spcPct val="100000"/>
              </a:lnSpc>
              <a:spcBef>
                <a:spcPts val="0"/>
              </a:spcBef>
              <a:spcAft>
                <a:spcPts val="0"/>
              </a:spcAft>
              <a:buClr>
                <a:srgbClr val="F8485E"/>
              </a:buClr>
              <a:buSzPts val="1400"/>
              <a:buNone/>
              <a:defRPr>
                <a:solidFill>
                  <a:srgbClr val="F8485E"/>
                </a:solidFill>
              </a:defRPr>
            </a:lvl2pPr>
            <a:lvl3pPr lvl="2" algn="l">
              <a:lnSpc>
                <a:spcPct val="100000"/>
              </a:lnSpc>
              <a:spcBef>
                <a:spcPts val="0"/>
              </a:spcBef>
              <a:spcAft>
                <a:spcPts val="0"/>
              </a:spcAft>
              <a:buClr>
                <a:srgbClr val="F8485E"/>
              </a:buClr>
              <a:buSzPts val="1400"/>
              <a:buNone/>
              <a:defRPr>
                <a:solidFill>
                  <a:srgbClr val="F8485E"/>
                </a:solidFill>
              </a:defRPr>
            </a:lvl3pPr>
            <a:lvl4pPr lvl="3" algn="l">
              <a:lnSpc>
                <a:spcPct val="100000"/>
              </a:lnSpc>
              <a:spcBef>
                <a:spcPts val="0"/>
              </a:spcBef>
              <a:spcAft>
                <a:spcPts val="0"/>
              </a:spcAft>
              <a:buClr>
                <a:srgbClr val="F8485E"/>
              </a:buClr>
              <a:buSzPts val="1400"/>
              <a:buNone/>
              <a:defRPr>
                <a:solidFill>
                  <a:srgbClr val="F8485E"/>
                </a:solidFill>
              </a:defRPr>
            </a:lvl4pPr>
            <a:lvl5pPr lvl="4" algn="l">
              <a:lnSpc>
                <a:spcPct val="100000"/>
              </a:lnSpc>
              <a:spcBef>
                <a:spcPts val="0"/>
              </a:spcBef>
              <a:spcAft>
                <a:spcPts val="0"/>
              </a:spcAft>
              <a:buClr>
                <a:srgbClr val="F8485E"/>
              </a:buClr>
              <a:buSzPts val="1400"/>
              <a:buNone/>
              <a:defRPr>
                <a:solidFill>
                  <a:srgbClr val="F8485E"/>
                </a:solidFill>
              </a:defRPr>
            </a:lvl5pPr>
            <a:lvl6pPr lvl="5" algn="l">
              <a:lnSpc>
                <a:spcPct val="100000"/>
              </a:lnSpc>
              <a:spcBef>
                <a:spcPts val="0"/>
              </a:spcBef>
              <a:spcAft>
                <a:spcPts val="0"/>
              </a:spcAft>
              <a:buClr>
                <a:srgbClr val="F8485E"/>
              </a:buClr>
              <a:buSzPts val="1400"/>
              <a:buNone/>
              <a:defRPr>
                <a:solidFill>
                  <a:srgbClr val="F8485E"/>
                </a:solidFill>
              </a:defRPr>
            </a:lvl6pPr>
            <a:lvl7pPr lvl="6" algn="l">
              <a:lnSpc>
                <a:spcPct val="100000"/>
              </a:lnSpc>
              <a:spcBef>
                <a:spcPts val="0"/>
              </a:spcBef>
              <a:spcAft>
                <a:spcPts val="0"/>
              </a:spcAft>
              <a:buClr>
                <a:srgbClr val="F8485E"/>
              </a:buClr>
              <a:buSzPts val="1400"/>
              <a:buNone/>
              <a:defRPr>
                <a:solidFill>
                  <a:srgbClr val="F8485E"/>
                </a:solidFill>
              </a:defRPr>
            </a:lvl7pPr>
            <a:lvl8pPr lvl="7" algn="l">
              <a:lnSpc>
                <a:spcPct val="100000"/>
              </a:lnSpc>
              <a:spcBef>
                <a:spcPts val="0"/>
              </a:spcBef>
              <a:spcAft>
                <a:spcPts val="0"/>
              </a:spcAft>
              <a:buClr>
                <a:srgbClr val="F8485E"/>
              </a:buClr>
              <a:buSzPts val="1400"/>
              <a:buNone/>
              <a:defRPr>
                <a:solidFill>
                  <a:srgbClr val="F8485E"/>
                </a:solidFill>
              </a:defRPr>
            </a:lvl8pPr>
            <a:lvl9pPr lvl="8" algn="l">
              <a:lnSpc>
                <a:spcPct val="100000"/>
              </a:lnSpc>
              <a:spcBef>
                <a:spcPts val="0"/>
              </a:spcBef>
              <a:spcAft>
                <a:spcPts val="0"/>
              </a:spcAft>
              <a:buClr>
                <a:srgbClr val="F8485E"/>
              </a:buClr>
              <a:buSzPts val="1400"/>
              <a:buNone/>
              <a:defRPr>
                <a:solidFill>
                  <a:srgbClr val="F8485E"/>
                </a:solidFill>
              </a:defRPr>
            </a:lvl9pPr>
          </a:lstStyle>
          <a:p>
            <a:endParaRPr/>
          </a:p>
        </p:txBody>
      </p:sp>
      <p:sp>
        <p:nvSpPr>
          <p:cNvPr id="273" name="Google Shape;273;p68"/>
          <p:cNvSpPr txBox="1">
            <a:spLocks noGrp="1"/>
          </p:cNvSpPr>
          <p:nvPr>
            <p:ph type="body" idx="4"/>
          </p:nvPr>
        </p:nvSpPr>
        <p:spPr>
          <a:xfrm>
            <a:off x="6325975" y="3210075"/>
            <a:ext cx="2100600" cy="1390500"/>
          </a:xfrm>
          <a:prstGeom prst="rect">
            <a:avLst/>
          </a:prstGeom>
          <a:noFill/>
          <a:ln>
            <a:noFill/>
          </a:ln>
        </p:spPr>
        <p:txBody>
          <a:bodyPr spcFirstLastPara="1" wrap="square" lIns="0" tIns="0" rIns="0" bIns="0" anchor="t" anchorCtr="0">
            <a:noAutofit/>
          </a:bodyPr>
          <a:lstStyle>
            <a:lvl1pPr marL="457200" lvl="0"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15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274" name="Google Shape;274;p68"/>
          <p:cNvSpPr txBox="1">
            <a:spLocks noGrp="1"/>
          </p:cNvSpPr>
          <p:nvPr>
            <p:ph type="subTitle" idx="5"/>
          </p:nvPr>
        </p:nvSpPr>
        <p:spPr>
          <a:xfrm>
            <a:off x="6325971" y="2853075"/>
            <a:ext cx="22224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8485E"/>
              </a:buClr>
              <a:buSzPts val="1000"/>
              <a:buFont typeface="Montserrat"/>
              <a:buNone/>
              <a:defRPr sz="1000" b="1">
                <a:solidFill>
                  <a:srgbClr val="F8485E"/>
                </a:solidFill>
                <a:latin typeface="Montserrat"/>
                <a:ea typeface="Montserrat"/>
                <a:cs typeface="Montserrat"/>
                <a:sym typeface="Montserrat"/>
              </a:defRPr>
            </a:lvl1pPr>
            <a:lvl2pPr lvl="1" algn="l">
              <a:lnSpc>
                <a:spcPct val="100000"/>
              </a:lnSpc>
              <a:spcBef>
                <a:spcPts val="0"/>
              </a:spcBef>
              <a:spcAft>
                <a:spcPts val="0"/>
              </a:spcAft>
              <a:buClr>
                <a:srgbClr val="F8485E"/>
              </a:buClr>
              <a:buSzPts val="1400"/>
              <a:buNone/>
              <a:defRPr>
                <a:solidFill>
                  <a:srgbClr val="F8485E"/>
                </a:solidFill>
              </a:defRPr>
            </a:lvl2pPr>
            <a:lvl3pPr lvl="2" algn="l">
              <a:lnSpc>
                <a:spcPct val="100000"/>
              </a:lnSpc>
              <a:spcBef>
                <a:spcPts val="0"/>
              </a:spcBef>
              <a:spcAft>
                <a:spcPts val="0"/>
              </a:spcAft>
              <a:buClr>
                <a:srgbClr val="F8485E"/>
              </a:buClr>
              <a:buSzPts val="1400"/>
              <a:buNone/>
              <a:defRPr>
                <a:solidFill>
                  <a:srgbClr val="F8485E"/>
                </a:solidFill>
              </a:defRPr>
            </a:lvl3pPr>
            <a:lvl4pPr lvl="3" algn="l">
              <a:lnSpc>
                <a:spcPct val="100000"/>
              </a:lnSpc>
              <a:spcBef>
                <a:spcPts val="0"/>
              </a:spcBef>
              <a:spcAft>
                <a:spcPts val="0"/>
              </a:spcAft>
              <a:buClr>
                <a:srgbClr val="F8485E"/>
              </a:buClr>
              <a:buSzPts val="1400"/>
              <a:buNone/>
              <a:defRPr>
                <a:solidFill>
                  <a:srgbClr val="F8485E"/>
                </a:solidFill>
              </a:defRPr>
            </a:lvl4pPr>
            <a:lvl5pPr lvl="4" algn="l">
              <a:lnSpc>
                <a:spcPct val="100000"/>
              </a:lnSpc>
              <a:spcBef>
                <a:spcPts val="0"/>
              </a:spcBef>
              <a:spcAft>
                <a:spcPts val="0"/>
              </a:spcAft>
              <a:buClr>
                <a:srgbClr val="F8485E"/>
              </a:buClr>
              <a:buSzPts val="1400"/>
              <a:buNone/>
              <a:defRPr>
                <a:solidFill>
                  <a:srgbClr val="F8485E"/>
                </a:solidFill>
              </a:defRPr>
            </a:lvl5pPr>
            <a:lvl6pPr lvl="5" algn="l">
              <a:lnSpc>
                <a:spcPct val="100000"/>
              </a:lnSpc>
              <a:spcBef>
                <a:spcPts val="0"/>
              </a:spcBef>
              <a:spcAft>
                <a:spcPts val="0"/>
              </a:spcAft>
              <a:buClr>
                <a:srgbClr val="F8485E"/>
              </a:buClr>
              <a:buSzPts val="1400"/>
              <a:buNone/>
              <a:defRPr>
                <a:solidFill>
                  <a:srgbClr val="F8485E"/>
                </a:solidFill>
              </a:defRPr>
            </a:lvl6pPr>
            <a:lvl7pPr lvl="6" algn="l">
              <a:lnSpc>
                <a:spcPct val="100000"/>
              </a:lnSpc>
              <a:spcBef>
                <a:spcPts val="0"/>
              </a:spcBef>
              <a:spcAft>
                <a:spcPts val="0"/>
              </a:spcAft>
              <a:buClr>
                <a:srgbClr val="F8485E"/>
              </a:buClr>
              <a:buSzPts val="1400"/>
              <a:buNone/>
              <a:defRPr>
                <a:solidFill>
                  <a:srgbClr val="F8485E"/>
                </a:solidFill>
              </a:defRPr>
            </a:lvl7pPr>
            <a:lvl8pPr lvl="7" algn="l">
              <a:lnSpc>
                <a:spcPct val="100000"/>
              </a:lnSpc>
              <a:spcBef>
                <a:spcPts val="0"/>
              </a:spcBef>
              <a:spcAft>
                <a:spcPts val="0"/>
              </a:spcAft>
              <a:buClr>
                <a:srgbClr val="F8485E"/>
              </a:buClr>
              <a:buSzPts val="1400"/>
              <a:buNone/>
              <a:defRPr>
                <a:solidFill>
                  <a:srgbClr val="F8485E"/>
                </a:solidFill>
              </a:defRPr>
            </a:lvl8pPr>
            <a:lvl9pPr lvl="8" algn="l">
              <a:lnSpc>
                <a:spcPct val="100000"/>
              </a:lnSpc>
              <a:spcBef>
                <a:spcPts val="0"/>
              </a:spcBef>
              <a:spcAft>
                <a:spcPts val="0"/>
              </a:spcAft>
              <a:buClr>
                <a:srgbClr val="F8485E"/>
              </a:buClr>
              <a:buSzPts val="1400"/>
              <a:buNone/>
              <a:defRPr>
                <a:solidFill>
                  <a:srgbClr val="F8485E"/>
                </a:solidFill>
              </a:defRPr>
            </a:lvl9pPr>
          </a:lstStyle>
          <a:p>
            <a:endParaRPr/>
          </a:p>
        </p:txBody>
      </p:sp>
    </p:spTree>
  </p:cSld>
  <p:clrMapOvr>
    <a:masterClrMapping/>
  </p:clrMapOvr>
  <p:extLst>
    <p:ext uri="{DCECCB84-F9BA-43D5-87BE-67443E8EF086}">
      <p15:sldGuideLst xmlns:p15="http://schemas.microsoft.com/office/powerpoint/2012/main">
        <p15:guide id="1" pos="68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2) Reference - Success stories">
  <p:cSld name="CUSTOM_20">
    <p:spTree>
      <p:nvGrpSpPr>
        <p:cNvPr id="1" name="Shape 275"/>
        <p:cNvGrpSpPr/>
        <p:nvPr/>
      </p:nvGrpSpPr>
      <p:grpSpPr>
        <a:xfrm>
          <a:off x="0" y="0"/>
          <a:ext cx="0" cy="0"/>
          <a:chOff x="0" y="0"/>
          <a:chExt cx="0" cy="0"/>
        </a:xfrm>
      </p:grpSpPr>
      <p:sp>
        <p:nvSpPr>
          <p:cNvPr id="276" name="Google Shape;276;p69"/>
          <p:cNvSpPr txBox="1">
            <a:spLocks noGrp="1"/>
          </p:cNvSpPr>
          <p:nvPr>
            <p:ph type="subTitle" idx="1"/>
          </p:nvPr>
        </p:nvSpPr>
        <p:spPr>
          <a:xfrm>
            <a:off x="1080000" y="984204"/>
            <a:ext cx="3644400" cy="210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8485E"/>
              </a:buClr>
              <a:buSzPts val="1000"/>
              <a:buFont typeface="Montserrat"/>
              <a:buNone/>
              <a:defRPr sz="1000" b="1">
                <a:solidFill>
                  <a:srgbClr val="F8485E"/>
                </a:solidFill>
                <a:latin typeface="Montserrat"/>
                <a:ea typeface="Montserrat"/>
                <a:cs typeface="Montserrat"/>
                <a:sym typeface="Montserrat"/>
              </a:defRPr>
            </a:lvl1pPr>
            <a:lvl2pPr lvl="1" algn="l">
              <a:lnSpc>
                <a:spcPct val="100000"/>
              </a:lnSpc>
              <a:spcBef>
                <a:spcPts val="0"/>
              </a:spcBef>
              <a:spcAft>
                <a:spcPts val="0"/>
              </a:spcAft>
              <a:buClr>
                <a:srgbClr val="F8485E"/>
              </a:buClr>
              <a:buSzPts val="800"/>
              <a:buNone/>
              <a:defRPr sz="800">
                <a:solidFill>
                  <a:srgbClr val="F8485E"/>
                </a:solidFill>
              </a:defRPr>
            </a:lvl2pPr>
            <a:lvl3pPr lvl="2" algn="l">
              <a:lnSpc>
                <a:spcPct val="100000"/>
              </a:lnSpc>
              <a:spcBef>
                <a:spcPts val="0"/>
              </a:spcBef>
              <a:spcAft>
                <a:spcPts val="0"/>
              </a:spcAft>
              <a:buClr>
                <a:srgbClr val="F8485E"/>
              </a:buClr>
              <a:buSzPts val="800"/>
              <a:buNone/>
              <a:defRPr sz="800">
                <a:solidFill>
                  <a:srgbClr val="F8485E"/>
                </a:solidFill>
              </a:defRPr>
            </a:lvl3pPr>
            <a:lvl4pPr lvl="3" algn="l">
              <a:lnSpc>
                <a:spcPct val="100000"/>
              </a:lnSpc>
              <a:spcBef>
                <a:spcPts val="0"/>
              </a:spcBef>
              <a:spcAft>
                <a:spcPts val="0"/>
              </a:spcAft>
              <a:buClr>
                <a:srgbClr val="F8485E"/>
              </a:buClr>
              <a:buSzPts val="800"/>
              <a:buNone/>
              <a:defRPr sz="800">
                <a:solidFill>
                  <a:srgbClr val="F8485E"/>
                </a:solidFill>
              </a:defRPr>
            </a:lvl4pPr>
            <a:lvl5pPr lvl="4" algn="l">
              <a:lnSpc>
                <a:spcPct val="100000"/>
              </a:lnSpc>
              <a:spcBef>
                <a:spcPts val="0"/>
              </a:spcBef>
              <a:spcAft>
                <a:spcPts val="0"/>
              </a:spcAft>
              <a:buClr>
                <a:srgbClr val="F8485E"/>
              </a:buClr>
              <a:buSzPts val="800"/>
              <a:buNone/>
              <a:defRPr sz="800">
                <a:solidFill>
                  <a:srgbClr val="F8485E"/>
                </a:solidFill>
              </a:defRPr>
            </a:lvl5pPr>
            <a:lvl6pPr lvl="5" algn="l">
              <a:lnSpc>
                <a:spcPct val="100000"/>
              </a:lnSpc>
              <a:spcBef>
                <a:spcPts val="0"/>
              </a:spcBef>
              <a:spcAft>
                <a:spcPts val="0"/>
              </a:spcAft>
              <a:buClr>
                <a:srgbClr val="F8485E"/>
              </a:buClr>
              <a:buSzPts val="800"/>
              <a:buNone/>
              <a:defRPr sz="800">
                <a:solidFill>
                  <a:srgbClr val="F8485E"/>
                </a:solidFill>
              </a:defRPr>
            </a:lvl6pPr>
            <a:lvl7pPr lvl="6" algn="l">
              <a:lnSpc>
                <a:spcPct val="100000"/>
              </a:lnSpc>
              <a:spcBef>
                <a:spcPts val="0"/>
              </a:spcBef>
              <a:spcAft>
                <a:spcPts val="0"/>
              </a:spcAft>
              <a:buClr>
                <a:srgbClr val="F8485E"/>
              </a:buClr>
              <a:buSzPts val="800"/>
              <a:buNone/>
              <a:defRPr sz="800">
                <a:solidFill>
                  <a:srgbClr val="F8485E"/>
                </a:solidFill>
              </a:defRPr>
            </a:lvl7pPr>
            <a:lvl8pPr lvl="7" algn="l">
              <a:lnSpc>
                <a:spcPct val="100000"/>
              </a:lnSpc>
              <a:spcBef>
                <a:spcPts val="0"/>
              </a:spcBef>
              <a:spcAft>
                <a:spcPts val="0"/>
              </a:spcAft>
              <a:buClr>
                <a:srgbClr val="F8485E"/>
              </a:buClr>
              <a:buSzPts val="800"/>
              <a:buNone/>
              <a:defRPr sz="800">
                <a:solidFill>
                  <a:srgbClr val="F8485E"/>
                </a:solidFill>
              </a:defRPr>
            </a:lvl8pPr>
            <a:lvl9pPr lvl="8" algn="l">
              <a:lnSpc>
                <a:spcPct val="100000"/>
              </a:lnSpc>
              <a:spcBef>
                <a:spcPts val="0"/>
              </a:spcBef>
              <a:spcAft>
                <a:spcPts val="0"/>
              </a:spcAft>
              <a:buClr>
                <a:srgbClr val="F8485E"/>
              </a:buClr>
              <a:buSzPts val="800"/>
              <a:buNone/>
              <a:defRPr sz="800">
                <a:solidFill>
                  <a:srgbClr val="F8485E"/>
                </a:solidFill>
              </a:defRPr>
            </a:lvl9pPr>
          </a:lstStyle>
          <a:p>
            <a:endParaRPr/>
          </a:p>
        </p:txBody>
      </p:sp>
      <p:sp>
        <p:nvSpPr>
          <p:cNvPr id="277" name="Google Shape;277;p69"/>
          <p:cNvSpPr txBox="1">
            <a:spLocks noGrp="1"/>
          </p:cNvSpPr>
          <p:nvPr>
            <p:ph type="title"/>
          </p:nvPr>
        </p:nvSpPr>
        <p:spPr>
          <a:xfrm>
            <a:off x="1044763" y="1219200"/>
            <a:ext cx="4390500" cy="1660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4200"/>
              <a:buFont typeface="Montserrat Light"/>
              <a:buNone/>
              <a:defRPr sz="4200">
                <a:solidFill>
                  <a:srgbClr val="3C3C3A"/>
                </a:solidFill>
                <a:latin typeface="Montserrat Light"/>
                <a:ea typeface="Montserrat Light"/>
                <a:cs typeface="Montserrat Light"/>
                <a:sym typeface="Montserrat Light"/>
              </a:defRPr>
            </a:lvl9pPr>
          </a:lstStyle>
          <a:p>
            <a:endParaRPr/>
          </a:p>
        </p:txBody>
      </p:sp>
      <p:sp>
        <p:nvSpPr>
          <p:cNvPr id="278" name="Google Shape;278;p69"/>
          <p:cNvSpPr txBox="1">
            <a:spLocks noGrp="1"/>
          </p:cNvSpPr>
          <p:nvPr>
            <p:ph type="body" idx="2"/>
          </p:nvPr>
        </p:nvSpPr>
        <p:spPr>
          <a:xfrm>
            <a:off x="1080000" y="2507550"/>
            <a:ext cx="3923700" cy="1095300"/>
          </a:xfrm>
          <a:prstGeom prst="rect">
            <a:avLst/>
          </a:prstGeom>
          <a:noFill/>
          <a:ln>
            <a:noFill/>
          </a:ln>
        </p:spPr>
        <p:txBody>
          <a:bodyPr spcFirstLastPara="1" wrap="square" lIns="0" tIns="0" rIns="0" bIns="0" anchor="t" anchorCtr="0">
            <a:noAutofit/>
          </a:bodyPr>
          <a:lstStyle>
            <a:lvl1pPr marL="457200" lvl="0"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279" name="Google Shape;279;p69"/>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pos="6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0"/>
        <p:cNvGrpSpPr/>
        <p:nvPr/>
      </p:nvGrpSpPr>
      <p:grpSpPr>
        <a:xfrm>
          <a:off x="0" y="0"/>
          <a:ext cx="0" cy="0"/>
          <a:chOff x="0" y="0"/>
          <a:chExt cx="0" cy="0"/>
        </a:xfrm>
      </p:grpSpPr>
      <p:sp>
        <p:nvSpPr>
          <p:cNvPr id="281" name="Google Shape;281;p7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2" name="Google Shape;282;p7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 name="Google Shape;283;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4" name="Google Shape;284;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5" name="Google Shape;285;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6_Blank White template">
  <p:cSld name="16_Blank White template">
    <p:spTree>
      <p:nvGrpSpPr>
        <p:cNvPr id="1" name="Shape 286"/>
        <p:cNvGrpSpPr/>
        <p:nvPr/>
      </p:nvGrpSpPr>
      <p:grpSpPr>
        <a:xfrm>
          <a:off x="0" y="0"/>
          <a:ext cx="0" cy="0"/>
          <a:chOff x="0" y="0"/>
          <a:chExt cx="0" cy="0"/>
        </a:xfrm>
      </p:grpSpPr>
      <p:sp>
        <p:nvSpPr>
          <p:cNvPr id="287" name="Google Shape;287;p74"/>
          <p:cNvSpPr txBox="1">
            <a:spLocks noGrp="1"/>
          </p:cNvSpPr>
          <p:nvPr>
            <p:ph type="sldNum" idx="12"/>
          </p:nvPr>
        </p:nvSpPr>
        <p:spPr>
          <a:xfrm>
            <a:off x="6695471" y="4718887"/>
            <a:ext cx="2057400" cy="27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‹N°›</a:t>
            </a:fld>
            <a:endParaRPr/>
          </a:p>
        </p:txBody>
      </p:sp>
      <p:sp>
        <p:nvSpPr>
          <p:cNvPr id="288" name="Google Shape;288;p74"/>
          <p:cNvSpPr txBox="1">
            <a:spLocks noGrp="1"/>
          </p:cNvSpPr>
          <p:nvPr>
            <p:ph type="title"/>
          </p:nvPr>
        </p:nvSpPr>
        <p:spPr>
          <a:xfrm>
            <a:off x="391130" y="330361"/>
            <a:ext cx="8361600" cy="2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9" name="Google Shape;289;p74"/>
          <p:cNvSpPr txBox="1">
            <a:spLocks noGrp="1"/>
          </p:cNvSpPr>
          <p:nvPr>
            <p:ph type="body" idx="1"/>
          </p:nvPr>
        </p:nvSpPr>
        <p:spPr>
          <a:xfrm>
            <a:off x="391129" y="939997"/>
            <a:ext cx="8361600" cy="1869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Clr>
                <a:schemeClr val="dk1"/>
              </a:buClr>
              <a:buSzPts val="1400"/>
              <a:buNone/>
              <a:defRPr/>
            </a:lvl1pPr>
            <a:lvl2pPr marL="914400" lvl="1" indent="-228600" algn="l">
              <a:lnSpc>
                <a:spcPct val="90000"/>
              </a:lnSpc>
              <a:spcBef>
                <a:spcPts val="400"/>
              </a:spcBef>
              <a:spcAft>
                <a:spcPts val="0"/>
              </a:spcAft>
              <a:buClr>
                <a:schemeClr val="dk1"/>
              </a:buClr>
              <a:buSzPts val="1200"/>
              <a:buNone/>
              <a:defRPr/>
            </a:lvl2pPr>
            <a:lvl3pPr marL="1371600" lvl="2" indent="-228600" algn="l">
              <a:lnSpc>
                <a:spcPct val="90000"/>
              </a:lnSpc>
              <a:spcBef>
                <a:spcPts val="400"/>
              </a:spcBef>
              <a:spcAft>
                <a:spcPts val="0"/>
              </a:spcAft>
              <a:buClr>
                <a:schemeClr val="dk1"/>
              </a:buClr>
              <a:buSzPts val="1100"/>
              <a:buNone/>
              <a:defRPr/>
            </a:lvl3pPr>
            <a:lvl4pPr marL="1828800" lvl="3" indent="-228600" algn="l">
              <a:lnSpc>
                <a:spcPct val="90000"/>
              </a:lnSpc>
              <a:spcBef>
                <a:spcPts val="400"/>
              </a:spcBef>
              <a:spcAft>
                <a:spcPts val="0"/>
              </a:spcAft>
              <a:buClr>
                <a:schemeClr val="dk1"/>
              </a:buClr>
              <a:buSzPts val="900"/>
              <a:buNone/>
              <a:defRPr/>
            </a:lvl4pPr>
            <a:lvl5pPr marL="2286000" lvl="4" indent="-228600" algn="l">
              <a:lnSpc>
                <a:spcPct val="90000"/>
              </a:lnSpc>
              <a:spcBef>
                <a:spcPts val="400"/>
              </a:spcBef>
              <a:spcAft>
                <a:spcPts val="0"/>
              </a:spcAft>
              <a:buClr>
                <a:schemeClr val="dk1"/>
              </a:buClr>
              <a:buSzPts val="9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5) Content - Display other material 1 1 1 1">
  <p:cSld name="1_45) Content - Display other material_1_1_1">
    <p:spTree>
      <p:nvGrpSpPr>
        <p:cNvPr id="1" name="Shape 290"/>
        <p:cNvGrpSpPr/>
        <p:nvPr/>
      </p:nvGrpSpPr>
      <p:grpSpPr>
        <a:xfrm>
          <a:off x="0" y="0"/>
          <a:ext cx="0" cy="0"/>
          <a:chOff x="0" y="0"/>
          <a:chExt cx="0" cy="0"/>
        </a:xfrm>
      </p:grpSpPr>
      <p:sp>
        <p:nvSpPr>
          <p:cNvPr id="291" name="Google Shape;291;g308526102b0_0_27"/>
          <p:cNvSpPr/>
          <p:nvPr/>
        </p:nvSpPr>
        <p:spPr>
          <a:xfrm>
            <a:off x="6264900" y="-66300"/>
            <a:ext cx="2920200" cy="5276100"/>
          </a:xfrm>
          <a:prstGeom prst="rect">
            <a:avLst/>
          </a:prstGeom>
          <a:solidFill>
            <a:srgbClr val="FEEE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Image 1">
            <a:extLst>
              <a:ext uri="{FF2B5EF4-FFF2-40B4-BE49-F238E27FC236}">
                <a16:creationId xmlns:a16="http://schemas.microsoft.com/office/drawing/2014/main" id="{8CCDEAFE-3B58-E2FA-F0D9-E04B860F1169}"/>
              </a:ext>
            </a:extLst>
          </p:cNvPr>
          <p:cNvPicPr>
            <a:picLocks noChangeAspect="1"/>
          </p:cNvPicPr>
          <p:nvPr userDrawn="1"/>
        </p:nvPicPr>
        <p:blipFill>
          <a:blip r:embed="rId2"/>
          <a:stretch>
            <a:fillRect/>
          </a:stretch>
        </p:blipFill>
        <p:spPr>
          <a:xfrm>
            <a:off x="-14514" y="0"/>
            <a:ext cx="305123" cy="51435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5) Content - Display other material 2">
  <p:cSld name="1_45) Content - Display other material_2">
    <p:spTree>
      <p:nvGrpSpPr>
        <p:cNvPr id="1" name="Shape 293"/>
        <p:cNvGrpSpPr/>
        <p:nvPr/>
      </p:nvGrpSpPr>
      <p:grpSpPr>
        <a:xfrm>
          <a:off x="0" y="0"/>
          <a:ext cx="0" cy="0"/>
          <a:chOff x="0" y="0"/>
          <a:chExt cx="0" cy="0"/>
        </a:xfrm>
      </p:grpSpPr>
      <p:pic>
        <p:nvPicPr>
          <p:cNvPr id="294" name="Google Shape;294;p76"/>
          <p:cNvPicPr preferRelativeResize="0"/>
          <p:nvPr/>
        </p:nvPicPr>
        <p:blipFill rotWithShape="1">
          <a:blip r:embed="rId2">
            <a:alphaModFix/>
          </a:blip>
          <a:srcRect t="17177" r="70151"/>
          <a:stretch/>
        </p:blipFill>
        <p:spPr>
          <a:xfrm rot="5400000" flipH="1">
            <a:off x="7890405" y="-665594"/>
            <a:ext cx="626101" cy="1919186"/>
          </a:xfrm>
          <a:prstGeom prst="rect">
            <a:avLst/>
          </a:prstGeom>
          <a:noFill/>
          <a:ln>
            <a:noFill/>
          </a:ln>
        </p:spPr>
      </p:pic>
      <p:sp>
        <p:nvSpPr>
          <p:cNvPr id="295" name="Google Shape;295;p76"/>
          <p:cNvSpPr txBox="1"/>
          <p:nvPr/>
        </p:nvSpPr>
        <p:spPr>
          <a:xfrm>
            <a:off x="3998808" y="4885425"/>
            <a:ext cx="548700" cy="22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700" b="1" i="0" u="none" strike="noStrike" cap="none">
                <a:solidFill>
                  <a:srgbClr val="595959"/>
                </a:solidFill>
                <a:latin typeface="Montserrat"/>
                <a:ea typeface="Montserrat"/>
                <a:cs typeface="Montserrat"/>
                <a:sym typeface="Montserrat"/>
              </a:rPr>
              <a:t>‹N°›</a:t>
            </a:fld>
            <a:endParaRPr sz="700" b="1" i="0" u="none" strike="noStrike" cap="none">
              <a:solidFill>
                <a:srgbClr val="595959"/>
              </a:solidFill>
              <a:latin typeface="Montserrat"/>
              <a:ea typeface="Montserrat"/>
              <a:cs typeface="Montserrat"/>
              <a:sym typeface="Montserrat"/>
            </a:endParaRPr>
          </a:p>
        </p:txBody>
      </p:sp>
      <p:sp>
        <p:nvSpPr>
          <p:cNvPr id="296" name="Google Shape;296;p76"/>
          <p:cNvSpPr txBox="1">
            <a:spLocks noGrp="1"/>
          </p:cNvSpPr>
          <p:nvPr>
            <p:ph type="title"/>
          </p:nvPr>
        </p:nvSpPr>
        <p:spPr>
          <a:xfrm>
            <a:off x="587225" y="607050"/>
            <a:ext cx="4821600" cy="27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9pPr>
          </a:lstStyle>
          <a:p>
            <a:endParaRPr/>
          </a:p>
        </p:txBody>
      </p:sp>
      <p:pic>
        <p:nvPicPr>
          <p:cNvPr id="297" name="Google Shape;297;p76"/>
          <p:cNvPicPr preferRelativeResize="0"/>
          <p:nvPr/>
        </p:nvPicPr>
        <p:blipFill rotWithShape="1">
          <a:blip r:embed="rId3">
            <a:alphaModFix/>
          </a:blip>
          <a:srcRect r="70292"/>
          <a:stretch/>
        </p:blipFill>
        <p:spPr>
          <a:xfrm>
            <a:off x="35276" y="4850860"/>
            <a:ext cx="298314" cy="29263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5) Content - Display other material">
  <p:cSld name="45) Content - Display other material">
    <p:spTree>
      <p:nvGrpSpPr>
        <p:cNvPr id="1" name="Shape 298"/>
        <p:cNvGrpSpPr/>
        <p:nvPr/>
      </p:nvGrpSpPr>
      <p:grpSpPr>
        <a:xfrm>
          <a:off x="0" y="0"/>
          <a:ext cx="0" cy="0"/>
          <a:chOff x="0" y="0"/>
          <a:chExt cx="0" cy="0"/>
        </a:xfrm>
      </p:grpSpPr>
      <p:pic>
        <p:nvPicPr>
          <p:cNvPr id="299" name="Google Shape;299;p84"/>
          <p:cNvPicPr preferRelativeResize="0"/>
          <p:nvPr/>
        </p:nvPicPr>
        <p:blipFill rotWithShape="1">
          <a:blip r:embed="rId2">
            <a:alphaModFix/>
          </a:blip>
          <a:srcRect t="17177" r="70151"/>
          <a:stretch/>
        </p:blipFill>
        <p:spPr>
          <a:xfrm rot="5400000" flipH="1">
            <a:off x="7867708" y="-688292"/>
            <a:ext cx="626101" cy="1964582"/>
          </a:xfrm>
          <a:prstGeom prst="rect">
            <a:avLst/>
          </a:prstGeom>
          <a:noFill/>
          <a:ln>
            <a:noFill/>
          </a:ln>
        </p:spPr>
      </p:pic>
      <p:sp>
        <p:nvSpPr>
          <p:cNvPr id="300" name="Google Shape;300;p84"/>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301" name="Google Shape;301;p84"/>
          <p:cNvSpPr txBox="1">
            <a:spLocks noGrp="1"/>
          </p:cNvSpPr>
          <p:nvPr>
            <p:ph type="title"/>
          </p:nvPr>
        </p:nvSpPr>
        <p:spPr>
          <a:xfrm>
            <a:off x="587225" y="607050"/>
            <a:ext cx="4821600" cy="27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9pPr>
          </a:lstStyle>
          <a:p>
            <a:endParaRPr/>
          </a:p>
        </p:txBody>
      </p:sp>
      <p:sp>
        <p:nvSpPr>
          <p:cNvPr id="302" name="Google Shape;302;p84"/>
          <p:cNvSpPr txBox="1"/>
          <p:nvPr/>
        </p:nvSpPr>
        <p:spPr>
          <a:xfrm>
            <a:off x="8472458" y="4663217"/>
            <a:ext cx="548700" cy="39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4) Content - One title and extra long text 1">
  <p:cSld name="CUSTOM_15_1_1_1_1">
    <p:spTree>
      <p:nvGrpSpPr>
        <p:cNvPr id="1" name="Shape 303"/>
        <p:cNvGrpSpPr/>
        <p:nvPr/>
      </p:nvGrpSpPr>
      <p:grpSpPr>
        <a:xfrm>
          <a:off x="0" y="0"/>
          <a:ext cx="0" cy="0"/>
          <a:chOff x="0" y="0"/>
          <a:chExt cx="0" cy="0"/>
        </a:xfrm>
      </p:grpSpPr>
      <p:pic>
        <p:nvPicPr>
          <p:cNvPr id="304" name="Google Shape;304;g308526102b0_0_3347"/>
          <p:cNvPicPr preferRelativeResize="0"/>
          <p:nvPr/>
        </p:nvPicPr>
        <p:blipFill rotWithShape="1">
          <a:blip r:embed="rId2">
            <a:alphaModFix/>
          </a:blip>
          <a:srcRect t="17177" r="70151"/>
          <a:stretch/>
        </p:blipFill>
        <p:spPr>
          <a:xfrm rot="5400000" flipH="1">
            <a:off x="7276725" y="-1286925"/>
            <a:ext cx="999451" cy="2773199"/>
          </a:xfrm>
          <a:prstGeom prst="rect">
            <a:avLst/>
          </a:prstGeom>
          <a:noFill/>
          <a:ln>
            <a:noFill/>
          </a:ln>
        </p:spPr>
      </p:pic>
      <p:sp>
        <p:nvSpPr>
          <p:cNvPr id="305" name="Google Shape;305;g308526102b0_0_3347"/>
          <p:cNvSpPr txBox="1">
            <a:spLocks noGrp="1"/>
          </p:cNvSpPr>
          <p:nvPr>
            <p:ph type="subTitle" idx="1"/>
          </p:nvPr>
        </p:nvSpPr>
        <p:spPr>
          <a:xfrm>
            <a:off x="587225" y="1165925"/>
            <a:ext cx="3324300" cy="153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3C3C3A"/>
              </a:buClr>
              <a:buSzPts val="1000"/>
              <a:buFont typeface="Montserrat"/>
              <a:buNone/>
              <a:defRPr sz="1000" b="1">
                <a:solidFill>
                  <a:srgbClr val="3C3C3A"/>
                </a:solidFill>
                <a:latin typeface="Montserrat"/>
                <a:ea typeface="Montserrat"/>
                <a:cs typeface="Montserrat"/>
                <a:sym typeface="Montserrat"/>
              </a:defRPr>
            </a:lvl1pPr>
            <a:lvl2pPr lvl="1" algn="l">
              <a:lnSpc>
                <a:spcPct val="100000"/>
              </a:lnSpc>
              <a:spcBef>
                <a:spcPts val="0"/>
              </a:spcBef>
              <a:spcAft>
                <a:spcPts val="0"/>
              </a:spcAft>
              <a:buSzPts val="1000"/>
              <a:buFont typeface="Montserrat"/>
              <a:buNone/>
              <a:defRPr sz="1000" b="1">
                <a:latin typeface="Montserrat"/>
                <a:ea typeface="Montserrat"/>
                <a:cs typeface="Montserrat"/>
                <a:sym typeface="Montserrat"/>
              </a:defRPr>
            </a:lvl2pPr>
            <a:lvl3pPr lvl="2" algn="l">
              <a:lnSpc>
                <a:spcPct val="100000"/>
              </a:lnSpc>
              <a:spcBef>
                <a:spcPts val="0"/>
              </a:spcBef>
              <a:spcAft>
                <a:spcPts val="0"/>
              </a:spcAft>
              <a:buSzPts val="1000"/>
              <a:buFont typeface="Montserrat"/>
              <a:buNone/>
              <a:defRPr sz="1000" b="1">
                <a:latin typeface="Montserrat"/>
                <a:ea typeface="Montserrat"/>
                <a:cs typeface="Montserrat"/>
                <a:sym typeface="Montserrat"/>
              </a:defRPr>
            </a:lvl3pPr>
            <a:lvl4pPr lvl="3" algn="l">
              <a:lnSpc>
                <a:spcPct val="100000"/>
              </a:lnSpc>
              <a:spcBef>
                <a:spcPts val="0"/>
              </a:spcBef>
              <a:spcAft>
                <a:spcPts val="0"/>
              </a:spcAft>
              <a:buSzPts val="1000"/>
              <a:buFont typeface="Montserrat"/>
              <a:buNone/>
              <a:defRPr sz="1000" b="1">
                <a:latin typeface="Montserrat"/>
                <a:ea typeface="Montserrat"/>
                <a:cs typeface="Montserrat"/>
                <a:sym typeface="Montserrat"/>
              </a:defRPr>
            </a:lvl4pPr>
            <a:lvl5pPr lvl="4" algn="l">
              <a:lnSpc>
                <a:spcPct val="100000"/>
              </a:lnSpc>
              <a:spcBef>
                <a:spcPts val="0"/>
              </a:spcBef>
              <a:spcAft>
                <a:spcPts val="0"/>
              </a:spcAft>
              <a:buSzPts val="1000"/>
              <a:buFont typeface="Montserrat"/>
              <a:buNone/>
              <a:defRPr sz="1000" b="1">
                <a:latin typeface="Montserrat"/>
                <a:ea typeface="Montserrat"/>
                <a:cs typeface="Montserrat"/>
                <a:sym typeface="Montserrat"/>
              </a:defRPr>
            </a:lvl5pPr>
            <a:lvl6pPr lvl="5" algn="l">
              <a:lnSpc>
                <a:spcPct val="100000"/>
              </a:lnSpc>
              <a:spcBef>
                <a:spcPts val="0"/>
              </a:spcBef>
              <a:spcAft>
                <a:spcPts val="0"/>
              </a:spcAft>
              <a:buSzPts val="1000"/>
              <a:buFont typeface="Montserrat"/>
              <a:buNone/>
              <a:defRPr sz="1000" b="1">
                <a:latin typeface="Montserrat"/>
                <a:ea typeface="Montserrat"/>
                <a:cs typeface="Montserrat"/>
                <a:sym typeface="Montserrat"/>
              </a:defRPr>
            </a:lvl6pPr>
            <a:lvl7pPr lvl="6" algn="l">
              <a:lnSpc>
                <a:spcPct val="100000"/>
              </a:lnSpc>
              <a:spcBef>
                <a:spcPts val="0"/>
              </a:spcBef>
              <a:spcAft>
                <a:spcPts val="0"/>
              </a:spcAft>
              <a:buSzPts val="1000"/>
              <a:buFont typeface="Montserrat"/>
              <a:buNone/>
              <a:defRPr sz="1000" b="1">
                <a:latin typeface="Montserrat"/>
                <a:ea typeface="Montserrat"/>
                <a:cs typeface="Montserrat"/>
                <a:sym typeface="Montserrat"/>
              </a:defRPr>
            </a:lvl7pPr>
            <a:lvl8pPr lvl="7" algn="l">
              <a:lnSpc>
                <a:spcPct val="100000"/>
              </a:lnSpc>
              <a:spcBef>
                <a:spcPts val="0"/>
              </a:spcBef>
              <a:spcAft>
                <a:spcPts val="0"/>
              </a:spcAft>
              <a:buSzPts val="1000"/>
              <a:buFont typeface="Montserrat"/>
              <a:buNone/>
              <a:defRPr sz="1000" b="1">
                <a:latin typeface="Montserrat"/>
                <a:ea typeface="Montserrat"/>
                <a:cs typeface="Montserrat"/>
                <a:sym typeface="Montserrat"/>
              </a:defRPr>
            </a:lvl8pPr>
            <a:lvl9pPr lvl="8" algn="l">
              <a:lnSpc>
                <a:spcPct val="100000"/>
              </a:lnSpc>
              <a:spcBef>
                <a:spcPts val="0"/>
              </a:spcBef>
              <a:spcAft>
                <a:spcPts val="0"/>
              </a:spcAft>
              <a:buSzPts val="1000"/>
              <a:buFont typeface="Montserrat"/>
              <a:buNone/>
              <a:defRPr sz="1000" b="1">
                <a:latin typeface="Montserrat"/>
                <a:ea typeface="Montserrat"/>
                <a:cs typeface="Montserrat"/>
                <a:sym typeface="Montserrat"/>
              </a:defRPr>
            </a:lvl9pPr>
          </a:lstStyle>
          <a:p>
            <a:endParaRPr/>
          </a:p>
        </p:txBody>
      </p:sp>
      <p:sp>
        <p:nvSpPr>
          <p:cNvPr id="306" name="Google Shape;306;g308526102b0_0_3347"/>
          <p:cNvSpPr txBox="1">
            <a:spLocks noGrp="1"/>
          </p:cNvSpPr>
          <p:nvPr>
            <p:ph type="body" idx="2"/>
          </p:nvPr>
        </p:nvSpPr>
        <p:spPr>
          <a:xfrm>
            <a:off x="587225" y="1506375"/>
            <a:ext cx="7885200" cy="2941500"/>
          </a:xfrm>
          <a:prstGeom prst="rect">
            <a:avLst/>
          </a:prstGeom>
          <a:noFill/>
          <a:ln>
            <a:noFill/>
          </a:ln>
        </p:spPr>
        <p:txBody>
          <a:bodyPr spcFirstLastPara="1" wrap="square" lIns="0" tIns="0" rIns="0" bIns="0" anchor="t" anchorCtr="0">
            <a:noAutofit/>
          </a:bodyPr>
          <a:lstStyle>
            <a:lvl1pPr marL="457200" lvl="0"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1pPr>
            <a:lvl2pPr marL="914400" lvl="1"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2pPr>
            <a:lvl3pPr marL="1371600" lvl="2"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3pPr>
            <a:lvl4pPr marL="1828800" lvl="3"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4pPr>
            <a:lvl5pPr marL="2286000" lvl="4"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5pPr>
            <a:lvl6pPr marL="2743200" lvl="5"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6pPr>
            <a:lvl7pPr marL="3200400" lvl="6"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7pPr>
            <a:lvl8pPr marL="3657600" lvl="7"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8pPr>
            <a:lvl9pPr marL="4114800" lvl="8" indent="-292100" algn="l">
              <a:lnSpc>
                <a:spcPct val="100000"/>
              </a:lnSpc>
              <a:spcBef>
                <a:spcPts val="0"/>
              </a:spcBef>
              <a:spcAft>
                <a:spcPts val="0"/>
              </a:spcAft>
              <a:buClr>
                <a:srgbClr val="3C3C3A"/>
              </a:buClr>
              <a:buSzPts val="1000"/>
              <a:buFont typeface="Montserrat Light"/>
              <a:buChar char="■"/>
              <a:defRPr sz="1000">
                <a:solidFill>
                  <a:srgbClr val="3C3C3A"/>
                </a:solidFill>
                <a:latin typeface="Montserrat Light"/>
                <a:ea typeface="Montserrat Light"/>
                <a:cs typeface="Montserrat Light"/>
                <a:sym typeface="Montserrat Light"/>
              </a:defRPr>
            </a:lvl9pPr>
          </a:lstStyle>
          <a:p>
            <a:endParaRPr/>
          </a:p>
        </p:txBody>
      </p:sp>
      <p:sp>
        <p:nvSpPr>
          <p:cNvPr id="307" name="Google Shape;307;g308526102b0_0_3347"/>
          <p:cNvSpPr txBox="1"/>
          <p:nvPr/>
        </p:nvSpPr>
        <p:spPr>
          <a:xfrm>
            <a:off x="8692825" y="4827025"/>
            <a:ext cx="378600" cy="30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GB" sz="1000" b="1" i="0" u="none" strike="noStrike" cap="none">
                <a:solidFill>
                  <a:srgbClr val="595959"/>
                </a:solidFill>
                <a:latin typeface="Montserrat"/>
                <a:ea typeface="Montserrat"/>
                <a:cs typeface="Montserrat"/>
                <a:sym typeface="Montserrat"/>
              </a:rPr>
              <a:t>‹N°›</a:t>
            </a:fld>
            <a:endParaRPr sz="1000" b="1" i="0" u="none" strike="noStrike" cap="none">
              <a:solidFill>
                <a:srgbClr val="595959"/>
              </a:solidFill>
              <a:latin typeface="Montserrat"/>
              <a:ea typeface="Montserrat"/>
              <a:cs typeface="Montserrat"/>
              <a:sym typeface="Montserrat"/>
            </a:endParaRPr>
          </a:p>
        </p:txBody>
      </p:sp>
      <p:sp>
        <p:nvSpPr>
          <p:cNvPr id="308" name="Google Shape;308;g308526102b0_0_3347"/>
          <p:cNvSpPr txBox="1">
            <a:spLocks noGrp="1"/>
          </p:cNvSpPr>
          <p:nvPr>
            <p:ph type="title"/>
          </p:nvPr>
        </p:nvSpPr>
        <p:spPr>
          <a:xfrm>
            <a:off x="587225" y="572700"/>
            <a:ext cx="5497500" cy="303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1pPr>
            <a:lvl2pPr lvl="1"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2pPr>
            <a:lvl3pPr lvl="2"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3pPr>
            <a:lvl4pPr lvl="3"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4pPr>
            <a:lvl5pPr lvl="4"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5pPr>
            <a:lvl6pPr lvl="5"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6pPr>
            <a:lvl7pPr lvl="6"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7pPr>
            <a:lvl8pPr lvl="7"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8pPr>
            <a:lvl9pPr lvl="8" algn="l">
              <a:lnSpc>
                <a:spcPct val="90000"/>
              </a:lnSpc>
              <a:spcBef>
                <a:spcPts val="0"/>
              </a:spcBef>
              <a:spcAft>
                <a:spcPts val="0"/>
              </a:spcAft>
              <a:buClr>
                <a:srgbClr val="3C3C3A"/>
              </a:buClr>
              <a:buSzPts val="1800"/>
              <a:buFont typeface="Montserrat Light"/>
              <a:buNone/>
              <a:defRPr sz="1800">
                <a:solidFill>
                  <a:srgbClr val="3C3C3A"/>
                </a:solidFill>
                <a:latin typeface="Montserrat Light"/>
                <a:ea typeface="Montserrat Light"/>
                <a:cs typeface="Montserrat Light"/>
                <a:sym typeface="Montserrat Light"/>
              </a:defRPr>
            </a:lvl9pPr>
          </a:lstStyle>
          <a:p>
            <a:endParaRPr/>
          </a:p>
        </p:txBody>
      </p:sp>
      <p:pic>
        <p:nvPicPr>
          <p:cNvPr id="309" name="Google Shape;309;g308526102b0_0_3347"/>
          <p:cNvPicPr preferRelativeResize="0"/>
          <p:nvPr/>
        </p:nvPicPr>
        <p:blipFill rotWithShape="1">
          <a:blip r:embed="rId3">
            <a:alphaModFix/>
          </a:blip>
          <a:srcRect r="70292"/>
          <a:stretch/>
        </p:blipFill>
        <p:spPr>
          <a:xfrm>
            <a:off x="59101" y="4832660"/>
            <a:ext cx="298314" cy="2926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g3127cd77415_0_79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2" name="Google Shape;42;g3127cd77415_0_794"/>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43" name="Google Shape;43;g3127cd77415_0_79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4" name="Google Shape;44;g3127cd77415_0_79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5" name="Google Shape;45;g3127cd77415_0_79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1">
  <p:cSld name="1_Title 1">
    <p:spTree>
      <p:nvGrpSpPr>
        <p:cNvPr id="1" name="Shape 310"/>
        <p:cNvGrpSpPr/>
        <p:nvPr/>
      </p:nvGrpSpPr>
      <p:grpSpPr>
        <a:xfrm>
          <a:off x="0" y="0"/>
          <a:ext cx="0" cy="0"/>
          <a:chOff x="0" y="0"/>
          <a:chExt cx="0" cy="0"/>
        </a:xfrm>
      </p:grpSpPr>
      <p:sp>
        <p:nvSpPr>
          <p:cNvPr id="311" name="Google Shape;311;g3096e672436_0_1793"/>
          <p:cNvSpPr txBox="1">
            <a:spLocks noGrp="1"/>
          </p:cNvSpPr>
          <p:nvPr>
            <p:ph type="ctrTitle"/>
          </p:nvPr>
        </p:nvSpPr>
        <p:spPr>
          <a:xfrm>
            <a:off x="386953" y="2133546"/>
            <a:ext cx="8370000" cy="876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6000"/>
              <a:buFont typeface="Montserrat"/>
              <a:buNone/>
              <a:defRPr sz="6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2" name="Google Shape;312;g3096e672436_0_1793"/>
          <p:cNvSpPr txBox="1">
            <a:spLocks noGrp="1"/>
          </p:cNvSpPr>
          <p:nvPr>
            <p:ph type="sldNum" idx="12"/>
          </p:nvPr>
        </p:nvSpPr>
        <p:spPr>
          <a:xfrm>
            <a:off x="6695471" y="4718887"/>
            <a:ext cx="2057400" cy="27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1 1">
  <p:cSld name="1_Title 1_1">
    <p:spTree>
      <p:nvGrpSpPr>
        <p:cNvPr id="1" name="Shape 313"/>
        <p:cNvGrpSpPr/>
        <p:nvPr/>
      </p:nvGrpSpPr>
      <p:grpSpPr>
        <a:xfrm>
          <a:off x="0" y="0"/>
          <a:ext cx="0" cy="0"/>
          <a:chOff x="0" y="0"/>
          <a:chExt cx="0" cy="0"/>
        </a:xfrm>
      </p:grpSpPr>
      <p:sp>
        <p:nvSpPr>
          <p:cNvPr id="314" name="Google Shape;314;g3096e672436_0_1796"/>
          <p:cNvSpPr txBox="1">
            <a:spLocks noGrp="1"/>
          </p:cNvSpPr>
          <p:nvPr>
            <p:ph type="ctrTitle"/>
          </p:nvPr>
        </p:nvSpPr>
        <p:spPr>
          <a:xfrm>
            <a:off x="386953" y="2133546"/>
            <a:ext cx="8370000" cy="876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6000"/>
              <a:buFont typeface="Montserrat"/>
              <a:buNone/>
              <a:defRPr sz="6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5" name="Google Shape;315;g3096e672436_0_1796"/>
          <p:cNvSpPr txBox="1">
            <a:spLocks noGrp="1"/>
          </p:cNvSpPr>
          <p:nvPr>
            <p:ph type="sldNum" idx="12"/>
          </p:nvPr>
        </p:nvSpPr>
        <p:spPr>
          <a:xfrm>
            <a:off x="6695471" y="4718887"/>
            <a:ext cx="2057400" cy="27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5) Content - Display other material 1 1 1 1 1 1">
  <p:cSld name="1_45) Content - Display other material_1_1_1_1_1_3">
    <p:spTree>
      <p:nvGrpSpPr>
        <p:cNvPr id="1" name="Shape 316"/>
        <p:cNvGrpSpPr/>
        <p:nvPr/>
      </p:nvGrpSpPr>
      <p:grpSpPr>
        <a:xfrm>
          <a:off x="0" y="0"/>
          <a:ext cx="0" cy="0"/>
          <a:chOff x="0" y="0"/>
          <a:chExt cx="0" cy="0"/>
        </a:xfrm>
      </p:grpSpPr>
      <p:pic>
        <p:nvPicPr>
          <p:cNvPr id="317" name="Google Shape;317;g30b68b11904_0_250"/>
          <p:cNvPicPr preferRelativeResize="0"/>
          <p:nvPr/>
        </p:nvPicPr>
        <p:blipFill>
          <a:blip r:embed="rId2"/>
          <a:srcRect l="17592" t="-531" r="43412" b="531"/>
          <a:stretch/>
        </p:blipFill>
        <p:spPr>
          <a:xfrm>
            <a:off x="-61291" y="-27587"/>
            <a:ext cx="3040317" cy="519867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disposition">
  <p:cSld name="Table disposition">
    <p:spTree>
      <p:nvGrpSpPr>
        <p:cNvPr id="1" name="Shape 318"/>
        <p:cNvGrpSpPr/>
        <p:nvPr/>
      </p:nvGrpSpPr>
      <p:grpSpPr>
        <a:xfrm>
          <a:off x="0" y="0"/>
          <a:ext cx="0" cy="0"/>
          <a:chOff x="0" y="0"/>
          <a:chExt cx="0" cy="0"/>
        </a:xfrm>
      </p:grpSpPr>
      <p:sp>
        <p:nvSpPr>
          <p:cNvPr id="319" name="Google Shape;319;g30b65a318ae_0_424"/>
          <p:cNvSpPr>
            <a:spLocks noGrp="1"/>
          </p:cNvSpPr>
          <p:nvPr>
            <p:ph type="tbl" idx="2"/>
          </p:nvPr>
        </p:nvSpPr>
        <p:spPr>
          <a:xfrm>
            <a:off x="647700" y="1440604"/>
            <a:ext cx="7867800" cy="30093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20" name="Google Shape;320;g30b65a318ae_0_4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321" name="Google Shape;321;g30b65a318ae_0_424"/>
          <p:cNvSpPr txBox="1">
            <a:spLocks noGrp="1"/>
          </p:cNvSpPr>
          <p:nvPr>
            <p:ph type="body" idx="1"/>
          </p:nvPr>
        </p:nvSpPr>
        <p:spPr>
          <a:xfrm>
            <a:off x="647700" y="275322"/>
            <a:ext cx="7673400" cy="3306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800"/>
              </a:spcBef>
              <a:spcAft>
                <a:spcPts val="0"/>
              </a:spcAft>
              <a:buClr>
                <a:srgbClr val="1050A3"/>
              </a:buClr>
              <a:buSzPts val="2400"/>
              <a:buNone/>
              <a:defRPr sz="2400" b="1" i="0">
                <a:solidFill>
                  <a:srgbClr val="1050A3"/>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2" name="Google Shape;322;g30b65a318ae_0_424"/>
          <p:cNvSpPr txBox="1">
            <a:spLocks noGrp="1"/>
          </p:cNvSpPr>
          <p:nvPr>
            <p:ph type="body" idx="3"/>
          </p:nvPr>
        </p:nvSpPr>
        <p:spPr>
          <a:xfrm>
            <a:off x="648646" y="718396"/>
            <a:ext cx="7672500" cy="230700"/>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800"/>
              </a:spcBef>
              <a:spcAft>
                <a:spcPts val="0"/>
              </a:spcAft>
              <a:buClr>
                <a:srgbClr val="00B0F0"/>
              </a:buClr>
              <a:buSzPts val="1500"/>
              <a:buFont typeface="Noto Sans Symbols"/>
              <a:buNone/>
              <a:defRPr sz="1500" b="1" i="0" u="none" strike="noStrike" cap="none">
                <a:solidFill>
                  <a:srgbClr val="1050A3"/>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g3127cd77415_0_800"/>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 name="Google Shape;48;g3127cd77415_0_800"/>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49" name="Google Shape;49;g3127cd77415_0_80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0" name="Google Shape;50;g3127cd77415_0_80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 name="Google Shape;51;g3127cd77415_0_80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g3127cd77415_0_80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4" name="Google Shape;54;g3127cd77415_0_806"/>
          <p:cNvSpPr txBox="1">
            <a:spLocks noGrp="1"/>
          </p:cNvSpPr>
          <p:nvPr>
            <p:ph type="body" idx="1"/>
          </p:nvPr>
        </p:nvSpPr>
        <p:spPr>
          <a:xfrm>
            <a:off x="2286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55" name="Google Shape;55;g3127cd77415_0_806"/>
          <p:cNvSpPr txBox="1">
            <a:spLocks noGrp="1"/>
          </p:cNvSpPr>
          <p:nvPr>
            <p:ph type="body" idx="2"/>
          </p:nvPr>
        </p:nvSpPr>
        <p:spPr>
          <a:xfrm>
            <a:off x="23241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56" name="Google Shape;56;g3127cd77415_0_80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7" name="Google Shape;57;g3127cd77415_0_80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8" name="Google Shape;58;g3127cd77415_0_80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g3127cd77415_0_8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1" name="Google Shape;61;g3127cd77415_0_813"/>
          <p:cNvSpPr txBox="1">
            <a:spLocks noGrp="1"/>
          </p:cNvSpPr>
          <p:nvPr>
            <p:ph type="body" idx="1"/>
          </p:nvPr>
        </p:nvSpPr>
        <p:spPr>
          <a:xfrm>
            <a:off x="228600" y="767556"/>
            <a:ext cx="2020200" cy="3201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62" name="Google Shape;62;g3127cd77415_0_813"/>
          <p:cNvSpPr txBox="1">
            <a:spLocks noGrp="1"/>
          </p:cNvSpPr>
          <p:nvPr>
            <p:ph type="body" idx="2"/>
          </p:nvPr>
        </p:nvSpPr>
        <p:spPr>
          <a:xfrm>
            <a:off x="228600" y="1087438"/>
            <a:ext cx="2020200" cy="19758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63" name="Google Shape;63;g3127cd77415_0_813"/>
          <p:cNvSpPr txBox="1">
            <a:spLocks noGrp="1"/>
          </p:cNvSpPr>
          <p:nvPr>
            <p:ph type="body" idx="3"/>
          </p:nvPr>
        </p:nvSpPr>
        <p:spPr>
          <a:xfrm>
            <a:off x="2322513" y="767556"/>
            <a:ext cx="2021100" cy="3201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64" name="Google Shape;64;g3127cd77415_0_813"/>
          <p:cNvSpPr txBox="1">
            <a:spLocks noGrp="1"/>
          </p:cNvSpPr>
          <p:nvPr>
            <p:ph type="body" idx="4"/>
          </p:nvPr>
        </p:nvSpPr>
        <p:spPr>
          <a:xfrm>
            <a:off x="2322513" y="1087438"/>
            <a:ext cx="2021100" cy="19758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65" name="Google Shape;65;g3127cd77415_0_81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6" name="Google Shape;66;g3127cd77415_0_81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7" name="Google Shape;67;g3127cd77415_0_81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g3127cd77415_0_82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0" name="Google Shape;70;g3127cd77415_0_82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1" name="Google Shape;71;g3127cd77415_0_82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g3127cd77415_0_82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3127cd77415_0_75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g3127cd77415_0_759"/>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g3127cd77415_0_75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 name="Google Shape;9;g3127cd77415_0_75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g3127cd77415_0_75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9"/>
        <p:cNvGrpSpPr/>
        <p:nvPr/>
      </p:nvGrpSpPr>
      <p:grpSpPr>
        <a:xfrm>
          <a:off x="0" y="0"/>
          <a:ext cx="0" cy="0"/>
          <a:chOff x="0" y="0"/>
          <a:chExt cx="0" cy="0"/>
        </a:xfrm>
      </p:grpSpPr>
      <p:sp>
        <p:nvSpPr>
          <p:cNvPr id="100" name="Google Shape;10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101" name="Google Shape;101;p51"/>
          <p:cNvSpPr txBox="1">
            <a:spLocks noGrp="1"/>
          </p:cNvSpPr>
          <p:nvPr>
            <p:ph type="title"/>
          </p:nvPr>
        </p:nvSpPr>
        <p:spPr>
          <a:xfrm>
            <a:off x="674700" y="579450"/>
            <a:ext cx="5826000" cy="44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Medium"/>
              <a:buNone/>
              <a:defRPr sz="1400" b="0" i="0" u="none" strike="noStrike" cap="none">
                <a:solidFill>
                  <a:srgbClr val="000000"/>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Google Shape;102;p51"/>
          <p:cNvSpPr txBox="1">
            <a:spLocks noGrp="1"/>
          </p:cNvSpPr>
          <p:nvPr>
            <p:ph type="body" idx="1"/>
          </p:nvPr>
        </p:nvSpPr>
        <p:spPr>
          <a:xfrm>
            <a:off x="706450" y="1262075"/>
            <a:ext cx="4556100" cy="2008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1pPr>
            <a:lvl2pPr marL="914400" marR="0" lvl="1"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rgbClr val="000000"/>
              </a:buClr>
              <a:buSzPts val="1400"/>
              <a:buFont typeface="Montserrat"/>
              <a:buChar char="■"/>
              <a:defRPr sz="1400" b="0" i="0" u="none" strike="noStrike" cap="none">
                <a:solidFill>
                  <a:srgbClr val="000000"/>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 id="2147483673"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3" name="Google Shape;533;g3131e9ba1c4_3_0"/>
          <p:cNvSpPr/>
          <p:nvPr/>
        </p:nvSpPr>
        <p:spPr>
          <a:xfrm>
            <a:off x="7804800" y="191353"/>
            <a:ext cx="1165094" cy="333274"/>
          </a:xfrm>
          <a:custGeom>
            <a:avLst/>
            <a:gdLst/>
            <a:ahLst/>
            <a:cxnLst/>
            <a:rect l="l" t="t" r="r" b="b"/>
            <a:pathLst>
              <a:path w="2823272" h="838714" extrusionOk="0">
                <a:moveTo>
                  <a:pt x="0" y="0"/>
                </a:moveTo>
                <a:lnTo>
                  <a:pt x="2823272" y="0"/>
                </a:lnTo>
                <a:lnTo>
                  <a:pt x="2823272" y="838714"/>
                </a:lnTo>
                <a:lnTo>
                  <a:pt x="0" y="838714"/>
                </a:lnTo>
                <a:lnTo>
                  <a:pt x="0" y="0"/>
                </a:lnTo>
                <a:close/>
              </a:path>
            </a:pathLst>
          </a:custGeom>
          <a:blipFill rotWithShape="1">
            <a:blip r:embed="rId3">
              <a:alphaModFix/>
            </a:blip>
            <a:stretch>
              <a:fillRect b="-236598"/>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lang="fr-FR" sz="900" b="0" i="0" u="none" strike="noStrike" cap="none" noProof="0" dirty="0">
              <a:solidFill>
                <a:schemeClr val="dk1"/>
              </a:solidFill>
              <a:latin typeface="Calibri"/>
              <a:ea typeface="Calibri"/>
              <a:cs typeface="Calibri"/>
              <a:sym typeface="Calibri"/>
            </a:endParaRPr>
          </a:p>
        </p:txBody>
      </p:sp>
      <p:sp>
        <p:nvSpPr>
          <p:cNvPr id="535" name="Google Shape;535;g3131e9ba1c4_3_0"/>
          <p:cNvSpPr txBox="1"/>
          <p:nvPr/>
        </p:nvSpPr>
        <p:spPr>
          <a:xfrm>
            <a:off x="3853376" y="2168594"/>
            <a:ext cx="4865823" cy="123110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1" i="0" u="none" strike="noStrike" cap="none" noProof="0" dirty="0">
                <a:solidFill>
                  <a:srgbClr val="222B87"/>
                </a:solidFill>
                <a:latin typeface="Montserrat"/>
                <a:ea typeface="Montserrat"/>
                <a:cs typeface="Montserrat"/>
                <a:sym typeface="Montserrat"/>
              </a:rPr>
              <a:t>BESOIN LOGICIEL ERP -CRM </a:t>
            </a:r>
            <a:endParaRPr lang="fr-FR" noProof="0" dirty="0"/>
          </a:p>
        </p:txBody>
      </p:sp>
      <p:sp>
        <p:nvSpPr>
          <p:cNvPr id="536" name="Google Shape;536;g3131e9ba1c4_3_0"/>
          <p:cNvSpPr txBox="1"/>
          <p:nvPr/>
        </p:nvSpPr>
        <p:spPr>
          <a:xfrm>
            <a:off x="417387" y="4825830"/>
            <a:ext cx="1779600" cy="249299"/>
          </a:xfrm>
          <a:prstGeom prst="rect">
            <a:avLst/>
          </a:prstGeom>
          <a:noFill/>
          <a:ln>
            <a:noFill/>
          </a:ln>
        </p:spPr>
        <p:txBody>
          <a:bodyPr spcFirstLastPara="1" wrap="square" lIns="0" tIns="0" rIns="0" bIns="0" anchor="t" anchorCtr="0">
            <a:spAutoFit/>
          </a:bodyPr>
          <a:lstStyle/>
          <a:p>
            <a:pPr marL="0" marR="0" lvl="0" indent="0" algn="ctr" rtl="0">
              <a:lnSpc>
                <a:spcPct val="134708"/>
              </a:lnSpc>
              <a:spcBef>
                <a:spcPts val="0"/>
              </a:spcBef>
              <a:spcAft>
                <a:spcPts val="0"/>
              </a:spcAft>
              <a:buClr>
                <a:srgbClr val="000000"/>
              </a:buClr>
              <a:buSzPts val="1200"/>
              <a:buFont typeface="Arial"/>
              <a:buNone/>
            </a:pPr>
            <a:r>
              <a:rPr lang="fr-FR" sz="1200" b="1" i="0" u="none" strike="noStrike" cap="none" noProof="0" dirty="0">
                <a:solidFill>
                  <a:schemeClr val="lt1"/>
                </a:solidFill>
                <a:latin typeface="Montserrat"/>
                <a:ea typeface="Montserrat"/>
                <a:cs typeface="Montserrat"/>
                <a:sym typeface="Montserrat"/>
              </a:rPr>
              <a:t>5 décembre 2024</a:t>
            </a:r>
            <a:endParaRPr lang="fr-FR" sz="700" b="0" i="0" u="none" strike="noStrike" cap="none" noProof="0" dirty="0">
              <a:solidFill>
                <a:srgbClr val="000000"/>
              </a:solidFill>
              <a:latin typeface="Montserrat"/>
              <a:ea typeface="Montserrat"/>
              <a:cs typeface="Montserrat"/>
              <a:sym typeface="Montserrat"/>
            </a:endParaRPr>
          </a:p>
        </p:txBody>
      </p:sp>
      <p:sp>
        <p:nvSpPr>
          <p:cNvPr id="537" name="Google Shape;537;g3131e9ba1c4_3_0"/>
          <p:cNvSpPr txBox="1"/>
          <p:nvPr/>
        </p:nvSpPr>
        <p:spPr>
          <a:xfrm>
            <a:off x="4093359" y="3886573"/>
            <a:ext cx="3960300" cy="4803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Clr>
                <a:schemeClr val="dk1"/>
              </a:buClr>
              <a:buSzPts val="2100"/>
              <a:buFont typeface="Calibri"/>
              <a:buNone/>
            </a:pPr>
            <a:endParaRPr lang="fr-FR" sz="400" b="1" i="0" u="none" strike="noStrike" cap="none" noProof="0" dirty="0">
              <a:solidFill>
                <a:srgbClr val="FF354E"/>
              </a:solidFill>
              <a:latin typeface="Montserrat"/>
              <a:ea typeface="Montserrat"/>
              <a:cs typeface="Montserrat"/>
              <a:sym typeface="Montserrat"/>
            </a:endParaRPr>
          </a:p>
          <a:p>
            <a:pPr marL="0" marR="0" lvl="0" indent="0" algn="ctr" rtl="0">
              <a:lnSpc>
                <a:spcPct val="100000"/>
              </a:lnSpc>
              <a:spcBef>
                <a:spcPts val="0"/>
              </a:spcBef>
              <a:spcAft>
                <a:spcPts val="0"/>
              </a:spcAft>
              <a:buClr>
                <a:srgbClr val="FF354E"/>
              </a:buClr>
              <a:buSzPts val="2100"/>
              <a:buFont typeface="Calibri"/>
              <a:buNone/>
            </a:pPr>
            <a:r>
              <a:rPr lang="fr-FR" sz="1400" b="1" i="0" u="none" strike="noStrike" cap="none" noProof="0" dirty="0">
                <a:solidFill>
                  <a:srgbClr val="606F8C"/>
                </a:solidFill>
                <a:latin typeface="Montserrat"/>
                <a:ea typeface="Montserrat"/>
                <a:cs typeface="Montserrat"/>
                <a:sym typeface="Montserrat"/>
              </a:rPr>
              <a:t>PROPOSITION DE SERVICES </a:t>
            </a:r>
          </a:p>
          <a:p>
            <a:pPr marL="0" marR="0" lvl="0" indent="0" algn="ctr" rtl="0">
              <a:lnSpc>
                <a:spcPct val="100000"/>
              </a:lnSpc>
              <a:spcBef>
                <a:spcPts val="0"/>
              </a:spcBef>
              <a:spcAft>
                <a:spcPts val="0"/>
              </a:spcAft>
              <a:buClr>
                <a:srgbClr val="FF354E"/>
              </a:buClr>
              <a:buSzPts val="2100"/>
              <a:buFont typeface="Calibri"/>
              <a:buNone/>
            </a:pPr>
            <a:r>
              <a:rPr lang="fr-FR" sz="1400" b="1" i="0" u="none" strike="noStrike" cap="none" noProof="0" dirty="0">
                <a:solidFill>
                  <a:srgbClr val="606F8C"/>
                </a:solidFill>
                <a:latin typeface="Montserrat"/>
                <a:ea typeface="Montserrat"/>
                <a:cs typeface="Montserrat"/>
                <a:sym typeface="Montserrat"/>
              </a:rPr>
              <a:t>TECHNIQUE ET FINANCIÈRE</a:t>
            </a:r>
            <a:endParaRPr lang="fr-FR" sz="1800" b="1" i="0" u="none" strike="noStrike" cap="none" noProof="0" dirty="0">
              <a:solidFill>
                <a:srgbClr val="FF354E"/>
              </a:solidFill>
              <a:latin typeface="Montserrat"/>
              <a:ea typeface="Montserrat"/>
              <a:cs typeface="Montserrat"/>
              <a:sym typeface="Montserrat"/>
            </a:endParaRPr>
          </a:p>
        </p:txBody>
      </p:sp>
      <p:pic>
        <p:nvPicPr>
          <p:cNvPr id="3" name="Image 2" descr="Une image contenant logo, Police, Graphique, symbole&#10;&#10;Description générée automatiquement">
            <a:extLst>
              <a:ext uri="{FF2B5EF4-FFF2-40B4-BE49-F238E27FC236}">
                <a16:creationId xmlns:a16="http://schemas.microsoft.com/office/drawing/2014/main" id="{7A422F2B-AAB6-143E-A45A-2ED856B50B95}"/>
              </a:ext>
            </a:extLst>
          </p:cNvPr>
          <p:cNvPicPr>
            <a:picLocks noChangeAspect="1"/>
          </p:cNvPicPr>
          <p:nvPr/>
        </p:nvPicPr>
        <p:blipFill>
          <a:blip r:embed="rId4"/>
          <a:stretch>
            <a:fillRect/>
          </a:stretch>
        </p:blipFill>
        <p:spPr>
          <a:xfrm>
            <a:off x="4740496" y="568604"/>
            <a:ext cx="3091581" cy="13565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127cd77415_0_1060"/>
          <p:cNvSpPr txBox="1">
            <a:spLocks noGrp="1"/>
          </p:cNvSpPr>
          <p:nvPr>
            <p:ph type="title" idx="4294967295"/>
          </p:nvPr>
        </p:nvSpPr>
        <p:spPr>
          <a:xfrm>
            <a:off x="541350" y="1879050"/>
            <a:ext cx="4361100" cy="138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fr-FR" sz="3100" b="1" noProof="0" dirty="0">
                <a:latin typeface="Montserrat"/>
                <a:ea typeface="Montserrat"/>
                <a:cs typeface="Montserrat"/>
                <a:sym typeface="Montserrat"/>
              </a:rPr>
              <a:t>Notre démarche pour couvrir votre besoin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31170df97db_0_962"/>
          <p:cNvSpPr txBox="1">
            <a:spLocks noGrp="1"/>
          </p:cNvSpPr>
          <p:nvPr>
            <p:ph type="title"/>
          </p:nvPr>
        </p:nvSpPr>
        <p:spPr>
          <a:xfrm>
            <a:off x="451400" y="105975"/>
            <a:ext cx="8328300" cy="77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3200"/>
              <a:buFont typeface="Georgia"/>
              <a:buNone/>
            </a:pPr>
            <a:r>
              <a:rPr lang="fr-FR" sz="1600" b="1" noProof="0" dirty="0">
                <a:solidFill>
                  <a:srgbClr val="000000"/>
                </a:solidFill>
                <a:latin typeface="Montserrat"/>
                <a:ea typeface="Montserrat"/>
                <a:cs typeface="Montserrat"/>
                <a:sym typeface="Montserrat"/>
              </a:rPr>
              <a:t>Vous souhaitez vous assurer que votre transformation technologique permettra d’accélérer la convergence et la simplification de votre activité</a:t>
            </a:r>
          </a:p>
        </p:txBody>
      </p:sp>
      <p:sp>
        <p:nvSpPr>
          <p:cNvPr id="722" name="Google Shape;722;g31170df97db_0_962"/>
          <p:cNvSpPr/>
          <p:nvPr/>
        </p:nvSpPr>
        <p:spPr>
          <a:xfrm>
            <a:off x="741850" y="1680851"/>
            <a:ext cx="1983900" cy="1880700"/>
          </a:xfrm>
          <a:prstGeom prst="roundRect">
            <a:avLst>
              <a:gd name="adj" fmla="val 5483"/>
            </a:avLst>
          </a:prstGeom>
          <a:noFill/>
          <a:ln>
            <a:noFill/>
          </a:ln>
        </p:spPr>
        <p:txBody>
          <a:bodyPr spcFirstLastPara="1" wrap="square" lIns="72000" tIns="45700" rIns="91425" bIns="45700" anchor="t" anchorCtr="0">
            <a:noAutofit/>
          </a:bodyPr>
          <a:lstStyle/>
          <a:p>
            <a:pPr marL="180975" marR="0" lvl="0" indent="-139700" algn="l" rtl="0">
              <a:lnSpc>
                <a:spcPct val="115000"/>
              </a:lnSpc>
              <a:spcBef>
                <a:spcPts val="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Collecter</a:t>
            </a:r>
            <a:r>
              <a:rPr lang="fr-FR" sz="700" i="0" u="none" strike="noStrike" cap="none" noProof="0" dirty="0">
                <a:solidFill>
                  <a:srgbClr val="434343"/>
                </a:solidFill>
                <a:latin typeface="Montserrat"/>
                <a:ea typeface="Montserrat"/>
                <a:cs typeface="Montserrat"/>
                <a:sym typeface="Montserrat"/>
              </a:rPr>
              <a:t> et </a:t>
            </a:r>
            <a:r>
              <a:rPr lang="fr-FR" sz="700" b="1" i="0" u="none" strike="noStrike" cap="none" noProof="0" dirty="0">
                <a:solidFill>
                  <a:srgbClr val="434343"/>
                </a:solidFill>
                <a:latin typeface="Montserrat"/>
                <a:ea typeface="Montserrat"/>
                <a:cs typeface="Montserrat"/>
                <a:sym typeface="Montserrat"/>
              </a:rPr>
              <a:t>analyser</a:t>
            </a:r>
            <a:r>
              <a:rPr lang="fr-FR" sz="700" i="0" u="none" strike="noStrike" cap="none" noProof="0" dirty="0">
                <a:solidFill>
                  <a:srgbClr val="434343"/>
                </a:solidFill>
                <a:latin typeface="Montserrat"/>
                <a:ea typeface="Montserrat"/>
                <a:cs typeface="Montserrat"/>
                <a:sym typeface="Montserrat"/>
              </a:rPr>
              <a:t> les besoins métiers et IT</a:t>
            </a:r>
          </a:p>
          <a:p>
            <a:pPr marL="180975" marR="0" lvl="0" indent="-139700" algn="l" rtl="0">
              <a:lnSpc>
                <a:spcPct val="115000"/>
              </a:lnSpc>
              <a:spcBef>
                <a:spcPts val="100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Identifier</a:t>
            </a:r>
            <a:r>
              <a:rPr lang="fr-FR" sz="700" i="0" u="none" strike="noStrike" cap="none" noProof="0" dirty="0">
                <a:solidFill>
                  <a:srgbClr val="434343"/>
                </a:solidFill>
                <a:latin typeface="Montserrat"/>
                <a:ea typeface="Montserrat"/>
                <a:cs typeface="Montserrat"/>
                <a:sym typeface="Montserrat"/>
              </a:rPr>
              <a:t> les leviers d’optimisation pour </a:t>
            </a:r>
            <a:r>
              <a:rPr lang="fr-FR" sz="700" b="1" i="0" u="none" strike="noStrike" cap="none" noProof="0" dirty="0">
                <a:solidFill>
                  <a:srgbClr val="434343"/>
                </a:solidFill>
                <a:latin typeface="Montserrat"/>
                <a:ea typeface="Montserrat"/>
                <a:cs typeface="Montserrat"/>
                <a:sym typeface="Montserrat"/>
              </a:rPr>
              <a:t>améliorer</a:t>
            </a:r>
            <a:r>
              <a:rPr lang="fr-FR" sz="700" i="0" u="none" strike="noStrike" cap="none" noProof="0" dirty="0">
                <a:solidFill>
                  <a:srgbClr val="434343"/>
                </a:solidFill>
                <a:latin typeface="Montserrat"/>
                <a:ea typeface="Montserrat"/>
                <a:cs typeface="Montserrat"/>
                <a:sym typeface="Montserrat"/>
              </a:rPr>
              <a:t> les flux de travail et réduire les couts.</a:t>
            </a:r>
          </a:p>
          <a:p>
            <a:pPr marL="180975" marR="0" lvl="0" indent="-139700" algn="l" rtl="0">
              <a:lnSpc>
                <a:spcPct val="115000"/>
              </a:lnSpc>
              <a:spcBef>
                <a:spcPts val="1200"/>
              </a:spcBef>
              <a:spcAft>
                <a:spcPts val="100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Valider</a:t>
            </a:r>
            <a:r>
              <a:rPr lang="fr-FR" sz="700" i="0" u="none" strike="noStrike" cap="none" noProof="0" dirty="0">
                <a:solidFill>
                  <a:srgbClr val="434343"/>
                </a:solidFill>
                <a:latin typeface="Montserrat"/>
                <a:ea typeface="Montserrat"/>
                <a:cs typeface="Montserrat"/>
                <a:sym typeface="Montserrat"/>
              </a:rPr>
              <a:t> les enjeux stratégiques avec les parties prenantes</a:t>
            </a:r>
            <a:r>
              <a:rPr lang="fr-FR" sz="700" noProof="0" dirty="0">
                <a:solidFill>
                  <a:srgbClr val="434343"/>
                </a:solidFill>
                <a:latin typeface="Montserrat"/>
                <a:ea typeface="Montserrat"/>
                <a:cs typeface="Montserrat"/>
                <a:sym typeface="Montserrat"/>
              </a:rPr>
              <a:t>.</a:t>
            </a:r>
            <a:endParaRPr lang="fr-FR" sz="700" i="0" u="none" strike="noStrike" cap="none" noProof="0" dirty="0">
              <a:solidFill>
                <a:srgbClr val="434343"/>
              </a:solidFill>
              <a:latin typeface="Montserrat"/>
              <a:ea typeface="Montserrat"/>
              <a:cs typeface="Montserrat"/>
              <a:sym typeface="Montserrat"/>
            </a:endParaRPr>
          </a:p>
        </p:txBody>
      </p:sp>
      <p:sp>
        <p:nvSpPr>
          <p:cNvPr id="723" name="Google Shape;723;g31170df97db_0_962"/>
          <p:cNvSpPr/>
          <p:nvPr/>
        </p:nvSpPr>
        <p:spPr>
          <a:xfrm>
            <a:off x="2762363" y="1680851"/>
            <a:ext cx="2011200" cy="1438574"/>
          </a:xfrm>
          <a:prstGeom prst="roundRect">
            <a:avLst>
              <a:gd name="adj" fmla="val 5483"/>
            </a:avLst>
          </a:prstGeom>
          <a:noFill/>
          <a:ln>
            <a:noFill/>
          </a:ln>
        </p:spPr>
        <p:txBody>
          <a:bodyPr spcFirstLastPara="1" wrap="square" lIns="72000" tIns="45700" rIns="91425" bIns="45700" anchor="t" anchorCtr="0">
            <a:noAutofit/>
          </a:bodyPr>
          <a:lstStyle/>
          <a:p>
            <a:pPr marL="180975" marR="0" lvl="0" indent="-139700" algn="l" rtl="0">
              <a:lnSpc>
                <a:spcPct val="115000"/>
              </a:lnSpc>
              <a:spcBef>
                <a:spcPts val="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Cartographier</a:t>
            </a:r>
            <a:r>
              <a:rPr lang="fr-FR" sz="700" i="0" u="none" strike="noStrike" cap="none" noProof="0" dirty="0">
                <a:solidFill>
                  <a:srgbClr val="434343"/>
                </a:solidFill>
                <a:latin typeface="Montserrat"/>
                <a:ea typeface="Montserrat"/>
                <a:cs typeface="Montserrat"/>
                <a:sym typeface="Montserrat"/>
              </a:rPr>
              <a:t> les processus actuels et </a:t>
            </a:r>
            <a:r>
              <a:rPr lang="fr-FR" sz="700" b="1" i="0" u="none" strike="noStrike" cap="none" noProof="0" dirty="0">
                <a:solidFill>
                  <a:srgbClr val="434343"/>
                </a:solidFill>
                <a:latin typeface="Montserrat"/>
                <a:ea typeface="Montserrat"/>
                <a:cs typeface="Montserrat"/>
                <a:sym typeface="Montserrat"/>
              </a:rPr>
              <a:t>concevoir</a:t>
            </a:r>
            <a:r>
              <a:rPr lang="fr-FR" sz="700" i="0" u="none" strike="noStrike" cap="none" noProof="0" dirty="0">
                <a:solidFill>
                  <a:srgbClr val="434343"/>
                </a:solidFill>
                <a:latin typeface="Montserrat"/>
                <a:ea typeface="Montserrat"/>
                <a:cs typeface="Montserrat"/>
                <a:sym typeface="Montserrat"/>
              </a:rPr>
              <a:t> les processus cibles (modèles TO-BE).</a:t>
            </a:r>
          </a:p>
          <a:p>
            <a:pPr marL="180975" marR="0" lvl="0" indent="-139700" algn="l" rtl="0">
              <a:lnSpc>
                <a:spcPct val="115000"/>
              </a:lnSpc>
              <a:spcBef>
                <a:spcPts val="100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Réaliser</a:t>
            </a:r>
            <a:r>
              <a:rPr lang="fr-FR" sz="700" i="0" u="none" strike="noStrike" cap="none" noProof="0" dirty="0">
                <a:solidFill>
                  <a:srgbClr val="434343"/>
                </a:solidFill>
                <a:latin typeface="Montserrat"/>
                <a:ea typeface="Montserrat"/>
                <a:cs typeface="Montserrat"/>
                <a:sym typeface="Montserrat"/>
              </a:rPr>
              <a:t> une analyse comparative des scénarios applicatifs possibles</a:t>
            </a:r>
          </a:p>
          <a:p>
            <a:pPr marL="180975" marR="0" lvl="0" indent="-139700" algn="l" rtl="0">
              <a:lnSpc>
                <a:spcPct val="115000"/>
              </a:lnSpc>
              <a:spcBef>
                <a:spcPts val="1000"/>
              </a:spcBef>
              <a:spcAft>
                <a:spcPts val="100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Elaborer</a:t>
            </a:r>
            <a:r>
              <a:rPr lang="fr-FR" sz="700" i="0" u="none" strike="noStrike" cap="none" noProof="0" dirty="0">
                <a:solidFill>
                  <a:srgbClr val="434343"/>
                </a:solidFill>
                <a:latin typeface="Montserrat"/>
                <a:ea typeface="Montserrat"/>
                <a:cs typeface="Montserrat"/>
                <a:sym typeface="Montserrat"/>
              </a:rPr>
              <a:t> une première vision de l’état future cible en collaboration avec les équipes métiers et IT</a:t>
            </a:r>
          </a:p>
        </p:txBody>
      </p:sp>
      <p:sp>
        <p:nvSpPr>
          <p:cNvPr id="724" name="Google Shape;724;g31170df97db_0_962"/>
          <p:cNvSpPr/>
          <p:nvPr/>
        </p:nvSpPr>
        <p:spPr>
          <a:xfrm>
            <a:off x="4810111" y="1680851"/>
            <a:ext cx="1983900" cy="1880700"/>
          </a:xfrm>
          <a:prstGeom prst="roundRect">
            <a:avLst>
              <a:gd name="adj" fmla="val 5483"/>
            </a:avLst>
          </a:prstGeom>
          <a:noFill/>
          <a:ln>
            <a:noFill/>
          </a:ln>
        </p:spPr>
        <p:txBody>
          <a:bodyPr spcFirstLastPara="1" wrap="square" lIns="72000" tIns="45700" rIns="91425" bIns="45700" anchor="t" anchorCtr="0">
            <a:noAutofit/>
          </a:bodyPr>
          <a:lstStyle/>
          <a:p>
            <a:pPr marL="180975" marR="0" lvl="0" indent="-139700" algn="l" rtl="0">
              <a:lnSpc>
                <a:spcPct val="115000"/>
              </a:lnSpc>
              <a:spcBef>
                <a:spcPts val="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Identifier</a:t>
            </a:r>
            <a:r>
              <a:rPr lang="fr-FR" sz="700" i="0" u="none" strike="noStrike" cap="none" noProof="0" dirty="0">
                <a:solidFill>
                  <a:srgbClr val="434343"/>
                </a:solidFill>
                <a:latin typeface="Montserrat"/>
                <a:ea typeface="Montserrat"/>
                <a:cs typeface="Montserrat"/>
                <a:sym typeface="Montserrat"/>
              </a:rPr>
              <a:t> les dépendances fonctionnelles et techniques des systèmes en place</a:t>
            </a:r>
          </a:p>
          <a:p>
            <a:pPr marL="180975" marR="0" lvl="0" indent="-139700" algn="l" rtl="0">
              <a:lnSpc>
                <a:spcPct val="115000"/>
              </a:lnSpc>
              <a:spcBef>
                <a:spcPts val="100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Evaluer</a:t>
            </a:r>
            <a:r>
              <a:rPr lang="fr-FR" sz="700" i="0" u="none" strike="noStrike" cap="none" noProof="0" dirty="0">
                <a:solidFill>
                  <a:srgbClr val="434343"/>
                </a:solidFill>
                <a:latin typeface="Montserrat"/>
                <a:ea typeface="Montserrat"/>
                <a:cs typeface="Montserrat"/>
                <a:sym typeface="Montserrat"/>
              </a:rPr>
              <a:t> les impacts des adaptations nécessaire sur les outils existants et </a:t>
            </a:r>
            <a:r>
              <a:rPr lang="fr-FR" sz="700" b="1" i="0" u="none" strike="noStrike" cap="none" noProof="0" dirty="0">
                <a:solidFill>
                  <a:srgbClr val="434343"/>
                </a:solidFill>
                <a:latin typeface="Montserrat"/>
                <a:ea typeface="Montserrat"/>
                <a:cs typeface="Montserrat"/>
                <a:sym typeface="Montserrat"/>
              </a:rPr>
              <a:t>définir</a:t>
            </a:r>
            <a:r>
              <a:rPr lang="fr-FR" sz="700" i="0" u="none" strike="noStrike" cap="none" noProof="0" dirty="0">
                <a:solidFill>
                  <a:srgbClr val="434343"/>
                </a:solidFill>
                <a:latin typeface="Montserrat"/>
                <a:ea typeface="Montserrat"/>
                <a:cs typeface="Montserrat"/>
                <a:sym typeface="Montserrat"/>
              </a:rPr>
              <a:t> les solutions adaptées (ex : intégration, migration)</a:t>
            </a:r>
          </a:p>
          <a:p>
            <a:pPr marL="180975" marR="0" lvl="0" indent="-139700" algn="l" rtl="0">
              <a:lnSpc>
                <a:spcPct val="115000"/>
              </a:lnSpc>
              <a:spcBef>
                <a:spcPts val="1000"/>
              </a:spcBef>
              <a:spcAft>
                <a:spcPts val="100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Elaborer</a:t>
            </a:r>
            <a:r>
              <a:rPr lang="fr-FR" sz="700" i="0" u="none" strike="noStrike" cap="none" noProof="0" dirty="0">
                <a:solidFill>
                  <a:srgbClr val="434343"/>
                </a:solidFill>
                <a:latin typeface="Montserrat"/>
                <a:ea typeface="Montserrat"/>
                <a:cs typeface="Montserrat"/>
                <a:sym typeface="Montserrat"/>
              </a:rPr>
              <a:t> un plan de gestion du changement pour </a:t>
            </a:r>
            <a:r>
              <a:rPr lang="fr-FR" sz="700" b="1" i="0" u="none" strike="noStrike" cap="none" noProof="0" dirty="0">
                <a:solidFill>
                  <a:srgbClr val="434343"/>
                </a:solidFill>
                <a:latin typeface="Montserrat"/>
                <a:ea typeface="Montserrat"/>
                <a:cs typeface="Montserrat"/>
                <a:sym typeface="Montserrat"/>
              </a:rPr>
              <a:t>minimiser</a:t>
            </a:r>
            <a:r>
              <a:rPr lang="fr-FR" sz="700" i="0" u="none" strike="noStrike" cap="none" noProof="0" dirty="0">
                <a:solidFill>
                  <a:srgbClr val="434343"/>
                </a:solidFill>
                <a:latin typeface="Montserrat"/>
                <a:ea typeface="Montserrat"/>
                <a:cs typeface="Montserrat"/>
                <a:sym typeface="Montserrat"/>
              </a:rPr>
              <a:t> les risques organisationnels.</a:t>
            </a:r>
          </a:p>
        </p:txBody>
      </p:sp>
      <p:sp>
        <p:nvSpPr>
          <p:cNvPr id="725" name="Google Shape;725;g31170df97db_0_962"/>
          <p:cNvSpPr/>
          <p:nvPr/>
        </p:nvSpPr>
        <p:spPr>
          <a:xfrm>
            <a:off x="6830623" y="1680851"/>
            <a:ext cx="1983900" cy="1880700"/>
          </a:xfrm>
          <a:prstGeom prst="roundRect">
            <a:avLst>
              <a:gd name="adj" fmla="val 5483"/>
            </a:avLst>
          </a:prstGeom>
          <a:noFill/>
          <a:ln>
            <a:noFill/>
          </a:ln>
        </p:spPr>
        <p:txBody>
          <a:bodyPr spcFirstLastPara="1" wrap="square" lIns="72000" tIns="45700" rIns="91425" bIns="45700" anchor="t" anchorCtr="0">
            <a:noAutofit/>
          </a:bodyPr>
          <a:lstStyle/>
          <a:p>
            <a:pPr marL="180975" marR="0" lvl="0" indent="-139700" algn="l" rtl="0">
              <a:lnSpc>
                <a:spcPct val="115000"/>
              </a:lnSpc>
              <a:spcBef>
                <a:spcPts val="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Prioriser les initiatives clés en fonction des besoins métiers.</a:t>
            </a:r>
            <a:endParaRPr lang="fr-FR" sz="700" b="0" i="0" u="none" strike="noStrike" cap="none" noProof="0" dirty="0">
              <a:solidFill>
                <a:srgbClr val="434343"/>
              </a:solidFill>
              <a:latin typeface="Montserrat"/>
              <a:ea typeface="Montserrat"/>
              <a:cs typeface="Montserrat"/>
              <a:sym typeface="Montserrat"/>
            </a:endParaRPr>
          </a:p>
          <a:p>
            <a:pPr marL="180975" marR="0" lvl="0" indent="-139700" algn="l" rtl="0">
              <a:lnSpc>
                <a:spcPct val="115000"/>
              </a:lnSpc>
              <a:spcBef>
                <a:spcPts val="1000"/>
              </a:spcBef>
              <a:spcAft>
                <a:spcPts val="0"/>
              </a:spcAft>
              <a:buClr>
                <a:schemeClr val="lt2"/>
              </a:buClr>
              <a:buSzPts val="700"/>
              <a:buFont typeface="Montserrat"/>
              <a:buChar char="●"/>
            </a:pPr>
            <a:r>
              <a:rPr lang="fr-FR" sz="700" b="1" i="0" u="none" strike="noStrike" cap="none" noProof="0" dirty="0">
                <a:solidFill>
                  <a:srgbClr val="434343"/>
                </a:solidFill>
                <a:latin typeface="Montserrat"/>
                <a:ea typeface="Montserrat"/>
                <a:cs typeface="Montserrat"/>
                <a:sym typeface="Montserrat"/>
              </a:rPr>
              <a:t>Etablir un budget détaillé incluant les phases de déploiement et les besoins en ressources.</a:t>
            </a:r>
            <a:endParaRPr lang="fr-FR" sz="700" b="0" i="0" u="none" strike="noStrike" cap="none" noProof="0" dirty="0">
              <a:solidFill>
                <a:srgbClr val="434343"/>
              </a:solidFill>
              <a:latin typeface="Montserrat"/>
              <a:ea typeface="Montserrat"/>
              <a:cs typeface="Montserrat"/>
              <a:sym typeface="Montserrat"/>
            </a:endParaRPr>
          </a:p>
          <a:p>
            <a:pPr marL="180975" marR="0" lvl="0" indent="-139700" algn="l" rtl="0">
              <a:lnSpc>
                <a:spcPct val="115000"/>
              </a:lnSpc>
              <a:spcBef>
                <a:spcPts val="1000"/>
              </a:spcBef>
              <a:spcAft>
                <a:spcPts val="1000"/>
              </a:spcAft>
              <a:buClr>
                <a:schemeClr val="lt2"/>
              </a:buClr>
              <a:buSzPts val="700"/>
              <a:buFont typeface="Montserrat"/>
              <a:buChar char="●"/>
            </a:pPr>
            <a:r>
              <a:rPr lang="fr-FR" sz="700" b="1" i="0" u="none" strike="noStrike" cap="none" noProof="0" dirty="0" err="1">
                <a:solidFill>
                  <a:srgbClr val="434343"/>
                </a:solidFill>
                <a:latin typeface="Montserrat"/>
                <a:ea typeface="Montserrat"/>
                <a:cs typeface="Montserrat"/>
                <a:sym typeface="Montserrat"/>
              </a:rPr>
              <a:t>Developper</a:t>
            </a:r>
            <a:r>
              <a:rPr lang="fr-FR" sz="700" b="1" i="0" u="none" strike="noStrike" cap="none" noProof="0" dirty="0">
                <a:solidFill>
                  <a:srgbClr val="434343"/>
                </a:solidFill>
                <a:latin typeface="Montserrat"/>
                <a:ea typeface="Montserrat"/>
                <a:cs typeface="Montserrat"/>
                <a:sym typeface="Montserrat"/>
              </a:rPr>
              <a:t> un plan d’</a:t>
            </a:r>
            <a:r>
              <a:rPr lang="fr-FR" sz="700" b="1" i="0" u="none" strike="noStrike" cap="none" noProof="0" dirty="0" err="1">
                <a:solidFill>
                  <a:srgbClr val="434343"/>
                </a:solidFill>
                <a:latin typeface="Montserrat"/>
                <a:ea typeface="Montserrat"/>
                <a:cs typeface="Montserrat"/>
                <a:sym typeface="Montserrat"/>
              </a:rPr>
              <a:t>éxécution</a:t>
            </a:r>
            <a:r>
              <a:rPr lang="fr-FR" sz="700" b="1" i="0" u="none" strike="noStrike" cap="none" noProof="0" dirty="0">
                <a:solidFill>
                  <a:srgbClr val="434343"/>
                </a:solidFill>
                <a:latin typeface="Montserrat"/>
                <a:ea typeface="Montserrat"/>
                <a:cs typeface="Montserrat"/>
                <a:sym typeface="Montserrat"/>
              </a:rPr>
              <a:t> agile avec un suivi des jalons et des indicateurs de performance (KPI).</a:t>
            </a:r>
            <a:endParaRPr lang="fr-FR" sz="700" b="0" i="0" u="none" strike="noStrike" cap="none" noProof="0" dirty="0">
              <a:solidFill>
                <a:srgbClr val="434343"/>
              </a:solidFill>
              <a:latin typeface="Montserrat"/>
              <a:ea typeface="Montserrat"/>
              <a:cs typeface="Montserrat"/>
              <a:sym typeface="Montserrat"/>
            </a:endParaRPr>
          </a:p>
        </p:txBody>
      </p:sp>
      <p:sp>
        <p:nvSpPr>
          <p:cNvPr id="726" name="Google Shape;726;g31170df97db_0_962"/>
          <p:cNvSpPr/>
          <p:nvPr/>
        </p:nvSpPr>
        <p:spPr>
          <a:xfrm>
            <a:off x="741850" y="1092425"/>
            <a:ext cx="2197200" cy="550800"/>
          </a:xfrm>
          <a:prstGeom prst="homePlat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900" b="1" i="0" u="none" strike="noStrike" cap="none" noProof="0" dirty="0">
                <a:solidFill>
                  <a:schemeClr val="lt1"/>
                </a:solidFill>
                <a:latin typeface="Montserrat"/>
                <a:ea typeface="Montserrat"/>
                <a:cs typeface="Montserrat"/>
                <a:sym typeface="Montserrat"/>
              </a:rPr>
              <a:t>Comprendre les enjeux afin de construire votre business case</a:t>
            </a:r>
          </a:p>
        </p:txBody>
      </p:sp>
      <p:sp>
        <p:nvSpPr>
          <p:cNvPr id="727" name="Google Shape;727;g31170df97db_0_962"/>
          <p:cNvSpPr/>
          <p:nvPr/>
        </p:nvSpPr>
        <p:spPr>
          <a:xfrm>
            <a:off x="2730645" y="1092425"/>
            <a:ext cx="2227500" cy="550800"/>
          </a:xfrm>
          <a:prstGeom prst="chevron">
            <a:avLst>
              <a:gd name="adj" fmla="val 50000"/>
            </a:avLst>
          </a:prstGeom>
          <a:solidFill>
            <a:srgbClr val="222B87">
              <a:alpha val="19607"/>
            </a:srgb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900" b="1" i="0" u="none" strike="noStrike" cap="none" noProof="0" dirty="0">
                <a:solidFill>
                  <a:srgbClr val="434343"/>
                </a:solidFill>
                <a:latin typeface="Montserrat"/>
                <a:ea typeface="Montserrat"/>
                <a:cs typeface="Montserrat"/>
                <a:sym typeface="Montserrat"/>
              </a:rPr>
              <a:t>Définir la cible et Scénarios applicatifs cibles</a:t>
            </a:r>
          </a:p>
        </p:txBody>
      </p:sp>
      <p:sp>
        <p:nvSpPr>
          <p:cNvPr id="728" name="Google Shape;728;g31170df97db_0_962"/>
          <p:cNvSpPr/>
          <p:nvPr/>
        </p:nvSpPr>
        <p:spPr>
          <a:xfrm>
            <a:off x="4736902" y="1092425"/>
            <a:ext cx="2227500" cy="550800"/>
          </a:xfrm>
          <a:prstGeom prst="chevron">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900" b="1" i="0" u="none" strike="noStrike" cap="none" noProof="0" dirty="0">
                <a:solidFill>
                  <a:srgbClr val="434343"/>
                </a:solidFill>
                <a:latin typeface="Montserrat"/>
                <a:ea typeface="Montserrat"/>
                <a:cs typeface="Montserrat"/>
                <a:sym typeface="Montserrat"/>
              </a:rPr>
              <a:t>Identifier les impacts et adaptations sur les outils CRM/ERP/BI</a:t>
            </a:r>
          </a:p>
        </p:txBody>
      </p:sp>
      <p:sp>
        <p:nvSpPr>
          <p:cNvPr id="729" name="Google Shape;729;g31170df97db_0_962"/>
          <p:cNvSpPr/>
          <p:nvPr/>
        </p:nvSpPr>
        <p:spPr>
          <a:xfrm>
            <a:off x="6735780" y="1092425"/>
            <a:ext cx="2227500" cy="550800"/>
          </a:xfrm>
          <a:prstGeom prst="chevron">
            <a:avLst>
              <a:gd name="adj" fmla="val 50000"/>
            </a:avLst>
          </a:prstGeom>
          <a:solidFill>
            <a:srgbClr val="F3F3F3"/>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900" b="1" i="0" u="none" strike="noStrike" cap="none" noProof="0" dirty="0">
                <a:solidFill>
                  <a:srgbClr val="434343"/>
                </a:solidFill>
                <a:latin typeface="Montserrat"/>
                <a:ea typeface="Montserrat"/>
                <a:cs typeface="Montserrat"/>
                <a:sym typeface="Montserrat"/>
              </a:rPr>
              <a:t>Définir la feuille de route du nouvel ERP et le budget</a:t>
            </a:r>
          </a:p>
        </p:txBody>
      </p:sp>
      <p:sp>
        <p:nvSpPr>
          <p:cNvPr id="730" name="Google Shape;730;g31170df97db_0_962"/>
          <p:cNvSpPr/>
          <p:nvPr/>
        </p:nvSpPr>
        <p:spPr>
          <a:xfrm>
            <a:off x="741850" y="3599175"/>
            <a:ext cx="1983900" cy="1233600"/>
          </a:xfrm>
          <a:prstGeom prst="roundRect">
            <a:avLst>
              <a:gd name="adj" fmla="val 5483"/>
            </a:avLst>
          </a:prstGeom>
          <a:solidFill>
            <a:srgbClr val="FEECEE">
              <a:alpha val="51372"/>
            </a:srgbClr>
          </a:solidFill>
          <a:ln>
            <a:noFill/>
          </a:ln>
        </p:spPr>
        <p:txBody>
          <a:bodyPr spcFirstLastPara="1" wrap="square" lIns="72000" tIns="45700" rIns="91425" bIns="45700" anchor="t" anchorCtr="0">
            <a:noAutofit/>
          </a:bodyPr>
          <a:lstStyle/>
          <a:p>
            <a:pPr marL="179999" marR="0" lvl="0" indent="-139700" algn="l" rtl="0">
              <a:lnSpc>
                <a:spcPct val="115000"/>
              </a:lnSpc>
              <a:spcBef>
                <a:spcPts val="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Rapport des besoins et des opportunités d’amélioration </a:t>
            </a:r>
          </a:p>
          <a:p>
            <a:pPr marL="179999" marR="0" lvl="0" indent="-139700"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Analyse des objectifs stratégiques et des KPI clés à atteindre</a:t>
            </a:r>
          </a:p>
        </p:txBody>
      </p:sp>
      <p:sp>
        <p:nvSpPr>
          <p:cNvPr id="731" name="Google Shape;731;g31170df97db_0_962"/>
          <p:cNvSpPr/>
          <p:nvPr/>
        </p:nvSpPr>
        <p:spPr>
          <a:xfrm>
            <a:off x="2762361" y="3599175"/>
            <a:ext cx="2011200" cy="1233600"/>
          </a:xfrm>
          <a:prstGeom prst="roundRect">
            <a:avLst>
              <a:gd name="adj" fmla="val 5483"/>
            </a:avLst>
          </a:prstGeom>
          <a:solidFill>
            <a:srgbClr val="FEECEE">
              <a:alpha val="51372"/>
            </a:srgbClr>
          </a:solidFill>
          <a:ln>
            <a:noFill/>
          </a:ln>
        </p:spPr>
        <p:txBody>
          <a:bodyPr spcFirstLastPara="1" wrap="square" lIns="72000" tIns="45700" rIns="91425" bIns="45700" anchor="t" anchorCtr="0">
            <a:noAutofit/>
          </a:bodyPr>
          <a:lstStyle/>
          <a:p>
            <a:pPr marL="179999" marR="0" lvl="0" indent="-139700" algn="l" rtl="0">
              <a:lnSpc>
                <a:spcPct val="115000"/>
              </a:lnSpc>
              <a:spcBef>
                <a:spcPts val="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Documentation des scénarios fonctionnels cibles et des processus TO-BE</a:t>
            </a:r>
          </a:p>
          <a:p>
            <a:pPr marL="179999" marR="0" lvl="0" indent="-139700"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Proposition des scénarios applicatifs à retenir avec des critères d’évaluation clairs</a:t>
            </a:r>
          </a:p>
        </p:txBody>
      </p:sp>
      <p:sp>
        <p:nvSpPr>
          <p:cNvPr id="732" name="Google Shape;732;g31170df97db_0_962"/>
          <p:cNvSpPr/>
          <p:nvPr/>
        </p:nvSpPr>
        <p:spPr>
          <a:xfrm>
            <a:off x="4810107" y="3599175"/>
            <a:ext cx="1983900" cy="1233600"/>
          </a:xfrm>
          <a:prstGeom prst="roundRect">
            <a:avLst>
              <a:gd name="adj" fmla="val 5483"/>
            </a:avLst>
          </a:prstGeom>
          <a:solidFill>
            <a:srgbClr val="FEECEE">
              <a:alpha val="51372"/>
            </a:srgbClr>
          </a:solidFill>
          <a:ln>
            <a:noFill/>
          </a:ln>
        </p:spPr>
        <p:txBody>
          <a:bodyPr spcFirstLastPara="1" wrap="square" lIns="72000" tIns="45700" rIns="91425" bIns="45700" anchor="t" anchorCtr="0">
            <a:noAutofit/>
          </a:bodyPr>
          <a:lstStyle/>
          <a:p>
            <a:pPr marL="179999" marR="0" lvl="0" indent="-139700" algn="l" rtl="0">
              <a:lnSpc>
                <a:spcPct val="115000"/>
              </a:lnSpc>
              <a:spcBef>
                <a:spcPts val="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Analyse d’impacts </a:t>
            </a:r>
            <a:r>
              <a:rPr lang="fr-FR" sz="700" noProof="0" dirty="0">
                <a:solidFill>
                  <a:srgbClr val="434343"/>
                </a:solidFill>
                <a:latin typeface="Montserrat"/>
                <a:ea typeface="Montserrat"/>
                <a:cs typeface="Montserrat"/>
                <a:sym typeface="Montserrat"/>
              </a:rPr>
              <a:t>fonctionnels et techniques </a:t>
            </a:r>
            <a:r>
              <a:rPr lang="fr-FR" sz="700" b="0" i="0" u="none" strike="noStrike" cap="none" noProof="0" dirty="0">
                <a:solidFill>
                  <a:srgbClr val="434343"/>
                </a:solidFill>
                <a:latin typeface="Montserrat"/>
                <a:ea typeface="Montserrat"/>
                <a:cs typeface="Montserrat"/>
                <a:sym typeface="Montserrat"/>
              </a:rPr>
              <a:t>(CRM, ERP, BI)</a:t>
            </a:r>
          </a:p>
          <a:p>
            <a:pPr marL="179999" marR="0" lvl="0" indent="-139700"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Liste des adaptations nécessaires, avec une estimation des coûts et des délais associés</a:t>
            </a:r>
          </a:p>
        </p:txBody>
      </p:sp>
      <p:sp>
        <p:nvSpPr>
          <p:cNvPr id="733" name="Google Shape;733;g31170df97db_0_962"/>
          <p:cNvSpPr/>
          <p:nvPr/>
        </p:nvSpPr>
        <p:spPr>
          <a:xfrm>
            <a:off x="6830617" y="3599175"/>
            <a:ext cx="1983900" cy="1233600"/>
          </a:xfrm>
          <a:prstGeom prst="roundRect">
            <a:avLst>
              <a:gd name="adj" fmla="val 5483"/>
            </a:avLst>
          </a:prstGeom>
          <a:solidFill>
            <a:srgbClr val="FEECEE">
              <a:alpha val="51372"/>
            </a:srgbClr>
          </a:solidFill>
          <a:ln>
            <a:noFill/>
          </a:ln>
        </p:spPr>
        <p:txBody>
          <a:bodyPr spcFirstLastPara="1" wrap="square" lIns="72000" tIns="45700" rIns="91425" bIns="45700" anchor="t" anchorCtr="0">
            <a:noAutofit/>
          </a:bodyPr>
          <a:lstStyle/>
          <a:p>
            <a:pPr marL="179999" marR="0" lvl="0" indent="-139700" algn="l" rtl="0">
              <a:lnSpc>
                <a:spcPct val="115000"/>
              </a:lnSpc>
              <a:spcBef>
                <a:spcPts val="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Feuille de route </a:t>
            </a:r>
            <a:r>
              <a:rPr lang="fr-FR" sz="700" b="0" i="0" u="none" strike="noStrike" cap="none" noProof="0" dirty="0" err="1">
                <a:solidFill>
                  <a:srgbClr val="434343"/>
                </a:solidFill>
                <a:latin typeface="Montserrat"/>
                <a:ea typeface="Montserrat"/>
                <a:cs typeface="Montserrat"/>
                <a:sym typeface="Montserrat"/>
              </a:rPr>
              <a:t>complete</a:t>
            </a:r>
            <a:r>
              <a:rPr lang="fr-FR" sz="700" b="0" i="0" u="none" strike="noStrike" cap="none" noProof="0" dirty="0">
                <a:solidFill>
                  <a:srgbClr val="434343"/>
                </a:solidFill>
                <a:latin typeface="Montserrat"/>
                <a:ea typeface="Montserrat"/>
                <a:cs typeface="Montserrat"/>
                <a:sym typeface="Montserrat"/>
              </a:rPr>
              <a:t> avec un budget prévisionnel et un plan d’</a:t>
            </a:r>
            <a:r>
              <a:rPr lang="fr-FR" sz="700" b="0" i="0" u="none" strike="noStrike" cap="none" noProof="0" dirty="0" err="1">
                <a:solidFill>
                  <a:srgbClr val="434343"/>
                </a:solidFill>
                <a:latin typeface="Montserrat"/>
                <a:ea typeface="Montserrat"/>
                <a:cs typeface="Montserrat"/>
                <a:sym typeface="Montserrat"/>
              </a:rPr>
              <a:t>éxécution</a:t>
            </a:r>
            <a:endParaRPr lang="fr-FR" sz="700" b="0" i="0" u="none" strike="noStrike" cap="none" noProof="0" dirty="0">
              <a:solidFill>
                <a:srgbClr val="434343"/>
              </a:solidFill>
              <a:latin typeface="Montserrat"/>
              <a:ea typeface="Montserrat"/>
              <a:cs typeface="Montserrat"/>
              <a:sym typeface="Montserrat"/>
            </a:endParaRPr>
          </a:p>
          <a:p>
            <a:pPr marL="179999" marR="0" lvl="0" indent="-139700"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434343"/>
                </a:solidFill>
                <a:latin typeface="Montserrat"/>
                <a:ea typeface="Montserrat"/>
                <a:cs typeface="Montserrat"/>
                <a:sym typeface="Montserrat"/>
              </a:rPr>
              <a:t>Prévision des ressources humaines, financières et techniques </a:t>
            </a:r>
            <a:r>
              <a:rPr lang="fr-FR" sz="700" b="0" i="0" u="none" strike="noStrike" cap="none" noProof="0" dirty="0" err="1">
                <a:solidFill>
                  <a:srgbClr val="434343"/>
                </a:solidFill>
                <a:latin typeface="Montserrat"/>
                <a:ea typeface="Montserrat"/>
                <a:cs typeface="Montserrat"/>
                <a:sym typeface="Montserrat"/>
              </a:rPr>
              <a:t>necessaires</a:t>
            </a:r>
            <a:r>
              <a:rPr lang="fr-FR" sz="700" b="0" i="0" u="none" strike="noStrike" cap="none" noProof="0" dirty="0">
                <a:solidFill>
                  <a:srgbClr val="434343"/>
                </a:solidFill>
                <a:latin typeface="Montserrat"/>
                <a:ea typeface="Montserrat"/>
                <a:cs typeface="Montserrat"/>
                <a:sym typeface="Montserrat"/>
              </a:rPr>
              <a:t> pour chaque phase du projet</a:t>
            </a:r>
          </a:p>
        </p:txBody>
      </p:sp>
      <p:sp>
        <p:nvSpPr>
          <p:cNvPr id="734" name="Google Shape;734;g31170df97db_0_962"/>
          <p:cNvSpPr/>
          <p:nvPr/>
        </p:nvSpPr>
        <p:spPr>
          <a:xfrm>
            <a:off x="407950" y="3599175"/>
            <a:ext cx="297300" cy="1233600"/>
          </a:xfrm>
          <a:prstGeom prst="roundRect">
            <a:avLst>
              <a:gd name="adj" fmla="val 5483"/>
            </a:avLst>
          </a:prstGeom>
          <a:solidFill>
            <a:schemeClr val="accent3"/>
          </a:solidFill>
          <a:ln>
            <a:noFill/>
          </a:ln>
        </p:spPr>
        <p:txBody>
          <a:bodyPr spcFirstLastPara="1" wrap="square" lIns="72000" tIns="45700" rIns="91425" bIns="45700" anchor="t" anchorCtr="0">
            <a:noAutofit/>
          </a:bodyPr>
          <a:lstStyle/>
          <a:p>
            <a:pPr marL="0" marR="0" lvl="0" indent="0" algn="l" rtl="0">
              <a:lnSpc>
                <a:spcPct val="115000"/>
              </a:lnSpc>
              <a:spcBef>
                <a:spcPts val="0"/>
              </a:spcBef>
              <a:spcAft>
                <a:spcPts val="1000"/>
              </a:spcAft>
              <a:buClr>
                <a:srgbClr val="000000"/>
              </a:buClr>
              <a:buSzPts val="700"/>
              <a:buFont typeface="Arial"/>
              <a:buNone/>
            </a:pPr>
            <a:endParaRPr lang="fr-FR" sz="700" b="0" i="0" u="none" strike="noStrike" cap="none" noProof="0" dirty="0">
              <a:solidFill>
                <a:srgbClr val="434343"/>
              </a:solidFill>
              <a:latin typeface="Montserrat"/>
              <a:ea typeface="Montserrat"/>
              <a:cs typeface="Montserrat"/>
              <a:sym typeface="Montserrat"/>
            </a:endParaRPr>
          </a:p>
        </p:txBody>
      </p:sp>
      <p:sp>
        <p:nvSpPr>
          <p:cNvPr id="735" name="Google Shape;735;g31170df97db_0_962"/>
          <p:cNvSpPr/>
          <p:nvPr/>
        </p:nvSpPr>
        <p:spPr>
          <a:xfrm>
            <a:off x="407950" y="1680850"/>
            <a:ext cx="297300" cy="1880700"/>
          </a:xfrm>
          <a:prstGeom prst="roundRect">
            <a:avLst>
              <a:gd name="adj" fmla="val 5483"/>
            </a:avLst>
          </a:prstGeom>
          <a:solidFill>
            <a:srgbClr val="606F8C"/>
          </a:solidFill>
          <a:ln>
            <a:noFill/>
          </a:ln>
        </p:spPr>
        <p:txBody>
          <a:bodyPr spcFirstLastPara="1" wrap="square" lIns="72000" tIns="45700" rIns="91425" bIns="45700" anchor="t" anchorCtr="0">
            <a:noAutofit/>
          </a:bodyPr>
          <a:lstStyle/>
          <a:p>
            <a:pPr marL="0" marR="0" lvl="0" indent="0" algn="l" rtl="0">
              <a:lnSpc>
                <a:spcPct val="115000"/>
              </a:lnSpc>
              <a:spcBef>
                <a:spcPts val="0"/>
              </a:spcBef>
              <a:spcAft>
                <a:spcPts val="1000"/>
              </a:spcAft>
              <a:buClr>
                <a:srgbClr val="000000"/>
              </a:buClr>
              <a:buSzPts val="700"/>
              <a:buFont typeface="Arial"/>
              <a:buNone/>
            </a:pPr>
            <a:endParaRPr lang="fr-FR" sz="700" b="0" i="0" u="none" strike="noStrike" cap="none" noProof="0" dirty="0">
              <a:solidFill>
                <a:schemeClr val="lt1"/>
              </a:solidFill>
              <a:latin typeface="Montserrat"/>
              <a:ea typeface="Montserrat"/>
              <a:cs typeface="Montserrat"/>
              <a:sym typeface="Montserrat"/>
            </a:endParaRPr>
          </a:p>
        </p:txBody>
      </p:sp>
      <p:sp>
        <p:nvSpPr>
          <p:cNvPr id="736" name="Google Shape;736;g31170df97db_0_962"/>
          <p:cNvSpPr/>
          <p:nvPr/>
        </p:nvSpPr>
        <p:spPr>
          <a:xfrm rot="-5400000">
            <a:off x="116050" y="4117275"/>
            <a:ext cx="881100" cy="197400"/>
          </a:xfrm>
          <a:prstGeom prst="roundRect">
            <a:avLst>
              <a:gd name="adj" fmla="val 5483"/>
            </a:avLst>
          </a:prstGeom>
          <a:noFill/>
          <a:ln>
            <a:noFill/>
          </a:ln>
        </p:spPr>
        <p:txBody>
          <a:bodyPr spcFirstLastPara="1" wrap="square" lIns="72000" tIns="45700" rIns="91425" bIns="45700" anchor="t" anchorCtr="0">
            <a:noAutofit/>
          </a:bodyPr>
          <a:lstStyle/>
          <a:p>
            <a:pPr marL="0" marR="0" lvl="0" indent="0" algn="ctr" rtl="0">
              <a:lnSpc>
                <a:spcPct val="115000"/>
              </a:lnSpc>
              <a:spcBef>
                <a:spcPts val="0"/>
              </a:spcBef>
              <a:spcAft>
                <a:spcPts val="1000"/>
              </a:spcAft>
              <a:buClr>
                <a:srgbClr val="000000"/>
              </a:buClr>
              <a:buSzPts val="800"/>
              <a:buFont typeface="Arial"/>
              <a:buNone/>
            </a:pPr>
            <a:r>
              <a:rPr lang="fr-FR" sz="800" b="1" i="0" u="none" strike="noStrike" cap="none" noProof="0" dirty="0">
                <a:solidFill>
                  <a:srgbClr val="434343"/>
                </a:solidFill>
                <a:latin typeface="Montserrat"/>
                <a:ea typeface="Montserrat"/>
                <a:cs typeface="Montserrat"/>
                <a:sym typeface="Montserrat"/>
              </a:rPr>
              <a:t>Livrables</a:t>
            </a:r>
          </a:p>
        </p:txBody>
      </p:sp>
      <p:sp>
        <p:nvSpPr>
          <p:cNvPr id="737" name="Google Shape;737;g31170df97db_0_962"/>
          <p:cNvSpPr/>
          <p:nvPr/>
        </p:nvSpPr>
        <p:spPr>
          <a:xfrm rot="-5400000">
            <a:off x="116050" y="2580175"/>
            <a:ext cx="881100" cy="197400"/>
          </a:xfrm>
          <a:prstGeom prst="roundRect">
            <a:avLst>
              <a:gd name="adj" fmla="val 5483"/>
            </a:avLst>
          </a:prstGeom>
          <a:noFill/>
          <a:ln>
            <a:noFill/>
          </a:ln>
        </p:spPr>
        <p:txBody>
          <a:bodyPr spcFirstLastPara="1" wrap="square" lIns="72000" tIns="45700" rIns="91425" bIns="45700" anchor="t" anchorCtr="0">
            <a:noAutofit/>
          </a:bodyPr>
          <a:lstStyle/>
          <a:p>
            <a:pPr marL="0" marR="0" lvl="0" indent="0" algn="ctr" rtl="0">
              <a:lnSpc>
                <a:spcPct val="115000"/>
              </a:lnSpc>
              <a:spcBef>
                <a:spcPts val="0"/>
              </a:spcBef>
              <a:spcAft>
                <a:spcPts val="1000"/>
              </a:spcAft>
              <a:buClr>
                <a:srgbClr val="000000"/>
              </a:buClr>
              <a:buSzPts val="800"/>
              <a:buFont typeface="Arial"/>
              <a:buNone/>
            </a:pPr>
            <a:r>
              <a:rPr lang="fr-FR" sz="800" b="1" i="0" u="none" strike="noStrike" cap="none" noProof="0" dirty="0">
                <a:solidFill>
                  <a:schemeClr val="lt1"/>
                </a:solidFill>
                <a:latin typeface="Montserrat"/>
                <a:ea typeface="Montserrat"/>
                <a:cs typeface="Montserrat"/>
                <a:sym typeface="Montserrat"/>
              </a:rPr>
              <a:t>Activités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graphicFrame>
        <p:nvGraphicFramePr>
          <p:cNvPr id="742" name="Google Shape;742;g31170df97db_0_949"/>
          <p:cNvGraphicFramePr/>
          <p:nvPr>
            <p:extLst>
              <p:ext uri="{D42A27DB-BD31-4B8C-83A1-F6EECF244321}">
                <p14:modId xmlns:p14="http://schemas.microsoft.com/office/powerpoint/2010/main" val="3878437185"/>
              </p:ext>
            </p:extLst>
          </p:nvPr>
        </p:nvGraphicFramePr>
        <p:xfrm>
          <a:off x="558275" y="754469"/>
          <a:ext cx="6594504" cy="3265163"/>
        </p:xfrm>
        <a:graphic>
          <a:graphicData uri="http://schemas.openxmlformats.org/drawingml/2006/table">
            <a:tbl>
              <a:tblPr>
                <a:noFill/>
                <a:tableStyleId>{4A808BD3-F84B-4F09-AC33-3D3D5424B0BD}</a:tableStyleId>
              </a:tblPr>
              <a:tblGrid>
                <a:gridCol w="821052">
                  <a:extLst>
                    <a:ext uri="{9D8B030D-6E8A-4147-A177-3AD203B41FA5}">
                      <a16:colId xmlns:a16="http://schemas.microsoft.com/office/drawing/2014/main" val="20000"/>
                    </a:ext>
                  </a:extLst>
                </a:gridCol>
                <a:gridCol w="821052">
                  <a:extLst>
                    <a:ext uri="{9D8B030D-6E8A-4147-A177-3AD203B41FA5}">
                      <a16:colId xmlns:a16="http://schemas.microsoft.com/office/drawing/2014/main" val="20001"/>
                    </a:ext>
                  </a:extLst>
                </a:gridCol>
                <a:gridCol w="821052">
                  <a:extLst>
                    <a:ext uri="{9D8B030D-6E8A-4147-A177-3AD203B41FA5}">
                      <a16:colId xmlns:a16="http://schemas.microsoft.com/office/drawing/2014/main" val="20002"/>
                    </a:ext>
                  </a:extLst>
                </a:gridCol>
                <a:gridCol w="821052">
                  <a:extLst>
                    <a:ext uri="{9D8B030D-6E8A-4147-A177-3AD203B41FA5}">
                      <a16:colId xmlns:a16="http://schemas.microsoft.com/office/drawing/2014/main" val="20003"/>
                    </a:ext>
                  </a:extLst>
                </a:gridCol>
                <a:gridCol w="821052">
                  <a:extLst>
                    <a:ext uri="{9D8B030D-6E8A-4147-A177-3AD203B41FA5}">
                      <a16:colId xmlns:a16="http://schemas.microsoft.com/office/drawing/2014/main" val="20004"/>
                    </a:ext>
                  </a:extLst>
                </a:gridCol>
                <a:gridCol w="821052">
                  <a:extLst>
                    <a:ext uri="{9D8B030D-6E8A-4147-A177-3AD203B41FA5}">
                      <a16:colId xmlns:a16="http://schemas.microsoft.com/office/drawing/2014/main" val="20005"/>
                    </a:ext>
                  </a:extLst>
                </a:gridCol>
                <a:gridCol w="821052">
                  <a:extLst>
                    <a:ext uri="{9D8B030D-6E8A-4147-A177-3AD203B41FA5}">
                      <a16:colId xmlns:a16="http://schemas.microsoft.com/office/drawing/2014/main" val="20006"/>
                    </a:ext>
                  </a:extLst>
                </a:gridCol>
                <a:gridCol w="847140">
                  <a:extLst>
                    <a:ext uri="{9D8B030D-6E8A-4147-A177-3AD203B41FA5}">
                      <a16:colId xmlns:a16="http://schemas.microsoft.com/office/drawing/2014/main" val="20007"/>
                    </a:ext>
                  </a:extLst>
                </a:gridCol>
              </a:tblGrid>
              <a:tr h="229900">
                <a:tc gridSpan="4">
                  <a:txBody>
                    <a:bodyPr/>
                    <a:lstStyle/>
                    <a:p>
                      <a:pPr marL="0" marR="0" lvl="0" indent="0" algn="ctr" rtl="0">
                        <a:lnSpc>
                          <a:spcPct val="115000"/>
                        </a:lnSpc>
                        <a:spcBef>
                          <a:spcPts val="0"/>
                        </a:spcBef>
                        <a:spcAft>
                          <a:spcPts val="0"/>
                        </a:spcAft>
                        <a:buClr>
                          <a:srgbClr val="000000"/>
                        </a:buClr>
                        <a:buSzPts val="700"/>
                        <a:buFont typeface="Arial"/>
                        <a:buNone/>
                      </a:pPr>
                      <a:r>
                        <a:rPr lang="fr-FR" sz="700" b="1" u="none" strike="noStrike" cap="none" noProof="0" dirty="0">
                          <a:solidFill>
                            <a:schemeClr val="lt1"/>
                          </a:solidFill>
                          <a:latin typeface="Montserrat"/>
                          <a:ea typeface="Montserrat"/>
                          <a:cs typeface="Montserrat"/>
                          <a:sym typeface="Montserrat"/>
                        </a:rPr>
                        <a:t>Janvier</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606F8C"/>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marL="0" marR="0" lvl="0" indent="0" algn="ctr" rtl="0">
                        <a:lnSpc>
                          <a:spcPct val="115000"/>
                        </a:lnSpc>
                        <a:spcBef>
                          <a:spcPts val="0"/>
                        </a:spcBef>
                        <a:spcAft>
                          <a:spcPts val="0"/>
                        </a:spcAft>
                        <a:buClr>
                          <a:srgbClr val="000000"/>
                        </a:buClr>
                        <a:buSzPts val="700"/>
                        <a:buFont typeface="Arial"/>
                        <a:buNone/>
                      </a:pPr>
                      <a:r>
                        <a:rPr lang="fr-FR" sz="700" b="1" u="none" strike="noStrike" cap="none" noProof="0" dirty="0">
                          <a:latin typeface="Montserrat"/>
                          <a:ea typeface="Montserrat"/>
                          <a:cs typeface="Montserrat"/>
                          <a:sym typeface="Montserrat"/>
                        </a:rPr>
                        <a:t>Février</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D4D5E7"/>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29900">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06/01/2025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13/01/2025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20/01/2025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27/01/2025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03/02/2025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10/02/2025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17/02/2025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700"/>
                        <a:buFont typeface="Arial"/>
                        <a:buNone/>
                      </a:pPr>
                      <a:r>
                        <a:rPr lang="fr-FR" sz="700" u="none" strike="noStrike" cap="none" noProof="0" dirty="0">
                          <a:latin typeface="Montserrat"/>
                          <a:ea typeface="Montserrat"/>
                          <a:cs typeface="Montserrat"/>
                          <a:sym typeface="Montserrat"/>
                        </a:rPr>
                        <a:t>24/02/2025</a:t>
                      </a: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217050">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700"/>
                        <a:buFont typeface="Arial"/>
                        <a:buNone/>
                      </a:pPr>
                      <a:endParaRPr lang="fr-FR" sz="700" u="none" strike="noStrike" cap="none" noProof="0" dirty="0">
                        <a:latin typeface="Montserrat"/>
                        <a:ea typeface="Montserrat"/>
                        <a:cs typeface="Montserrat"/>
                        <a:sym typeface="Montserrat"/>
                      </a:endParaRPr>
                    </a:p>
                  </a:txBody>
                  <a:tcPr marL="28575" marR="28575" marT="91425" marB="91425" anchor="ctr">
                    <a:lnL w="10575" cap="flat" cmpd="sng">
                      <a:solidFill>
                        <a:schemeClr val="accent6"/>
                      </a:solidFill>
                      <a:prstDash val="solid"/>
                      <a:round/>
                      <a:headEnd type="none" w="sm" len="sm"/>
                      <a:tailEnd type="none" w="sm" len="sm"/>
                    </a:lnL>
                    <a:lnR w="10575" cap="flat" cmpd="sng">
                      <a:solidFill>
                        <a:schemeClr val="accent6"/>
                      </a:solidFill>
                      <a:prstDash val="solid"/>
                      <a:round/>
                      <a:headEnd type="none" w="sm" len="sm"/>
                      <a:tailEnd type="none" w="sm" len="sm"/>
                    </a:lnR>
                    <a:lnT w="10575" cap="flat" cmpd="sng">
                      <a:solidFill>
                        <a:schemeClr val="accent6"/>
                      </a:solidFill>
                      <a:prstDash val="solid"/>
                      <a:round/>
                      <a:headEnd type="none" w="sm" len="sm"/>
                      <a:tailEnd type="none" w="sm" len="sm"/>
                    </a:lnT>
                    <a:lnB w="1057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743" name="Google Shape;743;g31170df97db_0_949"/>
          <p:cNvSpPr txBox="1">
            <a:spLocks noGrp="1"/>
          </p:cNvSpPr>
          <p:nvPr>
            <p:ph type="title"/>
          </p:nvPr>
        </p:nvSpPr>
        <p:spPr>
          <a:xfrm>
            <a:off x="451400" y="298225"/>
            <a:ext cx="8692600" cy="58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3200"/>
              <a:buFont typeface="Georgia"/>
              <a:buNone/>
            </a:pPr>
            <a:r>
              <a:rPr lang="fr-FR" sz="1600" b="1" noProof="0" dirty="0">
                <a:latin typeface="Montserrat"/>
                <a:ea typeface="Montserrat"/>
                <a:cs typeface="Montserrat"/>
                <a:sym typeface="Montserrat"/>
              </a:rPr>
              <a:t>Feuille de Route Prévisionnelle : Activités et Phases de Cadrage *slide à revoir*</a:t>
            </a:r>
            <a:endParaRPr lang="fr-FR" sz="1600" b="1" noProof="0" dirty="0">
              <a:solidFill>
                <a:srgbClr val="000000"/>
              </a:solidFill>
              <a:latin typeface="Montserrat"/>
              <a:ea typeface="Montserrat"/>
              <a:cs typeface="Montserrat"/>
              <a:sym typeface="Montserrat"/>
            </a:endParaRPr>
          </a:p>
        </p:txBody>
      </p:sp>
      <p:sp>
        <p:nvSpPr>
          <p:cNvPr id="748" name="Google Shape;748;g31170df97db_0_949"/>
          <p:cNvSpPr/>
          <p:nvPr/>
        </p:nvSpPr>
        <p:spPr>
          <a:xfrm>
            <a:off x="558275" y="1356359"/>
            <a:ext cx="821864" cy="280813"/>
          </a:xfrm>
          <a:prstGeom prst="homePlate">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chemeClr val="lt1"/>
              </a:solidFill>
              <a:latin typeface="Montserrat"/>
              <a:ea typeface="Montserrat"/>
              <a:cs typeface="Montserrat"/>
              <a:sym typeface="Montserrat"/>
            </a:endParaRPr>
          </a:p>
        </p:txBody>
      </p:sp>
      <p:sp>
        <p:nvSpPr>
          <p:cNvPr id="753" name="Google Shape;753;g31170df97db_0_949"/>
          <p:cNvSpPr/>
          <p:nvPr/>
        </p:nvSpPr>
        <p:spPr>
          <a:xfrm>
            <a:off x="3831814" y="2538042"/>
            <a:ext cx="821864" cy="292504"/>
          </a:xfrm>
          <a:prstGeom prst="homePlate">
            <a:avLst>
              <a:gd name="adj" fmla="val 0"/>
            </a:avLst>
          </a:prstGeom>
          <a:solidFill>
            <a:srgbClr val="00B050"/>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rgbClr val="434343"/>
              </a:solidFill>
              <a:latin typeface="Montserrat"/>
              <a:ea typeface="Montserrat"/>
              <a:cs typeface="Montserrat"/>
              <a:sym typeface="Montserrat"/>
            </a:endParaRPr>
          </a:p>
        </p:txBody>
      </p:sp>
      <p:sp>
        <p:nvSpPr>
          <p:cNvPr id="756" name="Google Shape;756;g31170df97db_0_949"/>
          <p:cNvSpPr/>
          <p:nvPr/>
        </p:nvSpPr>
        <p:spPr>
          <a:xfrm>
            <a:off x="5486459" y="3131071"/>
            <a:ext cx="821864" cy="292503"/>
          </a:xfrm>
          <a:prstGeom prst="homePlate">
            <a:avLst>
              <a:gd name="adj" fmla="val 0"/>
            </a:avLst>
          </a:prstGeom>
          <a:solidFill>
            <a:schemeClr val="accent6">
              <a:lumMod val="10000"/>
            </a:scheme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rgbClr val="434343"/>
              </a:solidFill>
              <a:latin typeface="Montserrat"/>
              <a:ea typeface="Montserrat"/>
              <a:cs typeface="Montserrat"/>
              <a:sym typeface="Montserrat"/>
            </a:endParaRPr>
          </a:p>
        </p:txBody>
      </p:sp>
      <p:sp>
        <p:nvSpPr>
          <p:cNvPr id="759" name="Google Shape;759;g31170df97db_0_949"/>
          <p:cNvSpPr txBox="1"/>
          <p:nvPr/>
        </p:nvSpPr>
        <p:spPr>
          <a:xfrm>
            <a:off x="7249375" y="805650"/>
            <a:ext cx="1674300" cy="3213982"/>
          </a:xfrm>
          <a:prstGeom prst="rect">
            <a:avLst/>
          </a:prstGeom>
          <a:solidFill>
            <a:srgbClr val="FCA2AE">
              <a:alpha val="18039"/>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700" b="1" i="0" u="none" strike="noStrike" cap="none" noProof="0" dirty="0" err="1">
                <a:solidFill>
                  <a:srgbClr val="F8485E"/>
                </a:solidFill>
                <a:latin typeface="Montserrat"/>
                <a:ea typeface="Montserrat"/>
                <a:cs typeface="Montserrat"/>
                <a:sym typeface="Montserrat"/>
              </a:rPr>
              <a:t>Hypthèses</a:t>
            </a:r>
            <a:endParaRPr lang="fr-FR" sz="700" b="1" i="0" u="none" strike="noStrike" cap="none" noProof="0" dirty="0">
              <a:solidFill>
                <a:srgbClr val="F8485E"/>
              </a:solidFill>
              <a:latin typeface="Montserrat"/>
              <a:ea typeface="Montserrat"/>
              <a:cs typeface="Montserrat"/>
              <a:sym typeface="Montserrat"/>
            </a:endParaRPr>
          </a:p>
          <a:p>
            <a:pPr marL="179999" marR="0" lvl="0" indent="-139701"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Lancement de la prestation en janvier 2025</a:t>
            </a:r>
          </a:p>
          <a:p>
            <a:pPr marL="179999" marR="0" lvl="0" indent="-139701"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Le mois de janvier 2025 sera consacré aux documents de conception</a:t>
            </a:r>
          </a:p>
          <a:p>
            <a:pPr marL="179999" marR="0" lvl="0" indent="-139701"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Le paramétrage et le développement spécifique au besoin</a:t>
            </a:r>
          </a:p>
          <a:p>
            <a:pPr marL="179999" marR="0" lvl="0" indent="-139701" algn="l" rtl="0">
              <a:lnSpc>
                <a:spcPct val="115000"/>
              </a:lnSpc>
              <a:spcBef>
                <a:spcPts val="100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Le mois de février sera un le mois clé du projet avec la formation et les tests utilisateurs</a:t>
            </a:r>
          </a:p>
          <a:p>
            <a:pPr marL="179999" marR="0" lvl="0" indent="-139701" algn="l" rtl="0">
              <a:lnSpc>
                <a:spcPct val="100000"/>
              </a:lnSpc>
              <a:spcBef>
                <a:spcPts val="1000"/>
              </a:spcBef>
              <a:spcAft>
                <a:spcPts val="0"/>
              </a:spcAft>
              <a:buClr>
                <a:schemeClr val="lt2"/>
              </a:buClr>
              <a:buSzPts val="700"/>
              <a:buFont typeface="Montserrat"/>
              <a:buChar char="●"/>
            </a:pPr>
            <a:r>
              <a:rPr lang="fr-FR" sz="700" dirty="0">
                <a:latin typeface="Montserrat"/>
                <a:sym typeface="Montserrat"/>
              </a:rPr>
              <a:t>Mise en production en fin février</a:t>
            </a:r>
            <a:endParaRPr lang="fr-FR" noProof="0" dirty="0"/>
          </a:p>
        </p:txBody>
      </p:sp>
      <p:sp>
        <p:nvSpPr>
          <p:cNvPr id="2" name="Google Shape;750;g31170df97db_0_949">
            <a:extLst>
              <a:ext uri="{FF2B5EF4-FFF2-40B4-BE49-F238E27FC236}">
                <a16:creationId xmlns:a16="http://schemas.microsoft.com/office/drawing/2014/main" id="{AC78879C-5137-14FC-D449-557A36F38579}"/>
              </a:ext>
            </a:extLst>
          </p:cNvPr>
          <p:cNvSpPr/>
          <p:nvPr/>
        </p:nvSpPr>
        <p:spPr>
          <a:xfrm>
            <a:off x="2196490" y="1945005"/>
            <a:ext cx="821864" cy="297180"/>
          </a:xfrm>
          <a:prstGeom prst="homePlate">
            <a:avLst>
              <a:gd name="adj" fmla="val 0"/>
            </a:avLst>
          </a:prstGeom>
          <a:solidFill>
            <a:schemeClr val="tx1">
              <a:lumMod val="60000"/>
              <a:lumOff val="40000"/>
            </a:scheme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rgbClr val="434343"/>
              </a:solidFill>
              <a:latin typeface="Montserrat"/>
              <a:ea typeface="Montserrat"/>
              <a:cs typeface="Montserrat"/>
              <a:sym typeface="Montserrat"/>
            </a:endParaRPr>
          </a:p>
        </p:txBody>
      </p:sp>
      <p:sp>
        <p:nvSpPr>
          <p:cNvPr id="3" name="Google Shape;750;g31170df97db_0_949">
            <a:extLst>
              <a:ext uri="{FF2B5EF4-FFF2-40B4-BE49-F238E27FC236}">
                <a16:creationId xmlns:a16="http://schemas.microsoft.com/office/drawing/2014/main" id="{AAC1C087-D5C0-2C6B-3FC1-71288921F513}"/>
              </a:ext>
            </a:extLst>
          </p:cNvPr>
          <p:cNvSpPr/>
          <p:nvPr/>
        </p:nvSpPr>
        <p:spPr>
          <a:xfrm>
            <a:off x="3009950" y="2246861"/>
            <a:ext cx="821864" cy="292504"/>
          </a:xfrm>
          <a:prstGeom prst="homePlate">
            <a:avLst>
              <a:gd name="adj" fmla="val 0"/>
            </a:avLst>
          </a:prstGeom>
          <a:solidFill>
            <a:schemeClr val="tx1">
              <a:lumMod val="60000"/>
              <a:lumOff val="40000"/>
            </a:scheme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rgbClr val="434343"/>
              </a:solidFill>
              <a:latin typeface="Montserrat"/>
              <a:ea typeface="Montserrat"/>
              <a:cs typeface="Montserrat"/>
              <a:sym typeface="Montserrat"/>
            </a:endParaRPr>
          </a:p>
        </p:txBody>
      </p:sp>
      <p:sp>
        <p:nvSpPr>
          <p:cNvPr id="4" name="Google Shape;753;g31170df97db_0_949">
            <a:extLst>
              <a:ext uri="{FF2B5EF4-FFF2-40B4-BE49-F238E27FC236}">
                <a16:creationId xmlns:a16="http://schemas.microsoft.com/office/drawing/2014/main" id="{1AF0DB64-6D06-E483-B5BB-E8E65C979AA2}"/>
              </a:ext>
            </a:extLst>
          </p:cNvPr>
          <p:cNvSpPr/>
          <p:nvPr/>
        </p:nvSpPr>
        <p:spPr>
          <a:xfrm>
            <a:off x="4664595" y="2838568"/>
            <a:ext cx="821864" cy="292504"/>
          </a:xfrm>
          <a:prstGeom prst="homePlate">
            <a:avLst>
              <a:gd name="adj" fmla="val 0"/>
            </a:avLst>
          </a:prstGeom>
          <a:solidFill>
            <a:srgbClr val="00B050"/>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rgbClr val="434343"/>
              </a:solidFill>
              <a:latin typeface="Montserrat"/>
              <a:ea typeface="Montserrat"/>
              <a:cs typeface="Montserrat"/>
              <a:sym typeface="Montserrat"/>
            </a:endParaRPr>
          </a:p>
        </p:txBody>
      </p:sp>
      <p:sp>
        <p:nvSpPr>
          <p:cNvPr id="5" name="Google Shape;756;g31170df97db_0_949">
            <a:extLst>
              <a:ext uri="{FF2B5EF4-FFF2-40B4-BE49-F238E27FC236}">
                <a16:creationId xmlns:a16="http://schemas.microsoft.com/office/drawing/2014/main" id="{8AE84883-426C-23FD-0CDD-D02076D91ACA}"/>
              </a:ext>
            </a:extLst>
          </p:cNvPr>
          <p:cNvSpPr/>
          <p:nvPr/>
        </p:nvSpPr>
        <p:spPr>
          <a:xfrm>
            <a:off x="6319619" y="3423574"/>
            <a:ext cx="821864" cy="292503"/>
          </a:xfrm>
          <a:prstGeom prst="homePlate">
            <a:avLst>
              <a:gd name="adj" fmla="val 0"/>
            </a:avLst>
          </a:prstGeom>
          <a:solidFill>
            <a:schemeClr val="tx2">
              <a:lumMod val="75000"/>
            </a:scheme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rgbClr val="434343"/>
              </a:solidFill>
              <a:latin typeface="Montserrat"/>
              <a:ea typeface="Montserrat"/>
              <a:cs typeface="Montserrat"/>
              <a:sym typeface="Montserrat"/>
            </a:endParaRPr>
          </a:p>
        </p:txBody>
      </p:sp>
      <p:sp>
        <p:nvSpPr>
          <p:cNvPr id="6" name="ZoneTexte 5">
            <a:extLst>
              <a:ext uri="{FF2B5EF4-FFF2-40B4-BE49-F238E27FC236}">
                <a16:creationId xmlns:a16="http://schemas.microsoft.com/office/drawing/2014/main" id="{11B0D810-A44D-8A97-CFC4-5487A10293DE}"/>
              </a:ext>
            </a:extLst>
          </p:cNvPr>
          <p:cNvSpPr txBox="1"/>
          <p:nvPr/>
        </p:nvSpPr>
        <p:spPr>
          <a:xfrm>
            <a:off x="451400" y="4019632"/>
            <a:ext cx="1772695" cy="1061829"/>
          </a:xfrm>
          <a:prstGeom prst="rect">
            <a:avLst/>
          </a:prstGeom>
          <a:solidFill>
            <a:schemeClr val="bg1"/>
          </a:solidFill>
        </p:spPr>
        <p:txBody>
          <a:bodyPr wrap="square" rtlCol="0">
            <a:spAutoFit/>
          </a:bodyPr>
          <a:lstStyle/>
          <a:p>
            <a:r>
              <a:rPr lang="fr-FR" sz="700" b="1" noProof="0" dirty="0">
                <a:solidFill>
                  <a:schemeClr val="accent2"/>
                </a:solidFill>
                <a:latin typeface="Montserrat" panose="00000500000000000000" pitchFamily="2" charset="0"/>
              </a:rPr>
              <a:t>Conception</a:t>
            </a:r>
          </a:p>
          <a:p>
            <a:pPr>
              <a:buFont typeface="Arial" panose="020B0604020202020204" pitchFamily="34" charset="0"/>
              <a:buChar char="•"/>
            </a:pPr>
            <a:r>
              <a:rPr lang="fr-FR" sz="700" noProof="0" dirty="0">
                <a:solidFill>
                  <a:schemeClr val="accent2"/>
                </a:solidFill>
                <a:latin typeface="Montserrat" panose="00000500000000000000" pitchFamily="2" charset="0"/>
              </a:rPr>
              <a:t>Analyse des besoins pour chaque thème (Finance, Achat, Vente, etc.).</a:t>
            </a:r>
          </a:p>
          <a:p>
            <a:pPr>
              <a:buFont typeface="Arial" panose="020B0604020202020204" pitchFamily="34" charset="0"/>
              <a:buChar char="•"/>
            </a:pPr>
            <a:r>
              <a:rPr lang="fr-FR" sz="700" noProof="0" dirty="0">
                <a:solidFill>
                  <a:schemeClr val="accent2"/>
                </a:solidFill>
                <a:latin typeface="Montserrat" panose="00000500000000000000" pitchFamily="2" charset="0"/>
              </a:rPr>
              <a:t>Cartographie des processus métiers existants et cibles.</a:t>
            </a:r>
          </a:p>
          <a:p>
            <a:pPr>
              <a:buFont typeface="Arial" panose="020B0604020202020204" pitchFamily="34" charset="0"/>
              <a:buChar char="•"/>
            </a:pPr>
            <a:r>
              <a:rPr lang="fr-FR" sz="700" noProof="0" dirty="0">
                <a:solidFill>
                  <a:schemeClr val="accent2"/>
                </a:solidFill>
                <a:latin typeface="Montserrat" panose="00000500000000000000" pitchFamily="2" charset="0"/>
              </a:rPr>
              <a:t>Élaboration de la feuille de route et documentation des spécifications fonctionnelles.</a:t>
            </a:r>
          </a:p>
          <a:p>
            <a:endParaRPr lang="fr-FR" sz="700" b="1" noProof="0" dirty="0">
              <a:solidFill>
                <a:schemeClr val="accent2"/>
              </a:solidFill>
              <a:latin typeface="Montserrat" panose="00000500000000000000" pitchFamily="2" charset="0"/>
            </a:endParaRPr>
          </a:p>
        </p:txBody>
      </p:sp>
      <p:sp>
        <p:nvSpPr>
          <p:cNvPr id="7" name="ZoneTexte 6">
            <a:extLst>
              <a:ext uri="{FF2B5EF4-FFF2-40B4-BE49-F238E27FC236}">
                <a16:creationId xmlns:a16="http://schemas.microsoft.com/office/drawing/2014/main" id="{6161CEEB-9B3C-5826-79FA-1FAE0B759308}"/>
              </a:ext>
            </a:extLst>
          </p:cNvPr>
          <p:cNvSpPr txBox="1"/>
          <p:nvPr/>
        </p:nvSpPr>
        <p:spPr>
          <a:xfrm>
            <a:off x="2196490" y="4088796"/>
            <a:ext cx="1984628" cy="954107"/>
          </a:xfrm>
          <a:prstGeom prst="rect">
            <a:avLst/>
          </a:prstGeom>
          <a:solidFill>
            <a:schemeClr val="bg1"/>
          </a:solidFill>
        </p:spPr>
        <p:txBody>
          <a:bodyPr wrap="square" rtlCol="0">
            <a:spAutoFit/>
          </a:bodyPr>
          <a:lstStyle/>
          <a:p>
            <a:r>
              <a:rPr lang="fr-FR" sz="700" b="1" noProof="0" dirty="0">
                <a:solidFill>
                  <a:srgbClr val="8B8B87"/>
                </a:solidFill>
                <a:latin typeface="Montserrat" panose="00000500000000000000" pitchFamily="2" charset="0"/>
              </a:rPr>
              <a:t>Réalisation</a:t>
            </a:r>
          </a:p>
          <a:p>
            <a:pPr>
              <a:buFont typeface="Arial" panose="020B0604020202020204" pitchFamily="34" charset="0"/>
              <a:buChar char="•"/>
            </a:pPr>
            <a:r>
              <a:rPr lang="fr-FR" sz="700" noProof="0" dirty="0">
                <a:solidFill>
                  <a:srgbClr val="8B8B87"/>
                </a:solidFill>
                <a:latin typeface="Montserrat" panose="00000500000000000000" pitchFamily="2" charset="0"/>
              </a:rPr>
              <a:t>Paramétrage des modules ERP (Finance, Achat, etc.).</a:t>
            </a:r>
          </a:p>
          <a:p>
            <a:pPr>
              <a:buFont typeface="Arial" panose="020B0604020202020204" pitchFamily="34" charset="0"/>
              <a:buChar char="•"/>
            </a:pPr>
            <a:r>
              <a:rPr lang="fr-FR" sz="700" noProof="0" dirty="0">
                <a:solidFill>
                  <a:srgbClr val="8B8B87"/>
                </a:solidFill>
                <a:latin typeface="Montserrat" panose="00000500000000000000" pitchFamily="2" charset="0"/>
              </a:rPr>
              <a:t>Développement des fonctionnalités spécifiques (ex. : personnalisation des devis, intégration des notes de frais).</a:t>
            </a:r>
          </a:p>
          <a:p>
            <a:pPr>
              <a:buFont typeface="Arial" panose="020B0604020202020204" pitchFamily="34" charset="0"/>
              <a:buChar char="•"/>
            </a:pPr>
            <a:r>
              <a:rPr lang="fr-FR" sz="700" noProof="0" dirty="0">
                <a:solidFill>
                  <a:srgbClr val="8B8B87"/>
                </a:solidFill>
                <a:latin typeface="Montserrat" panose="00000500000000000000" pitchFamily="2" charset="0"/>
              </a:rPr>
              <a:t>Création des tableaux de bord pour </a:t>
            </a:r>
            <a:r>
              <a:rPr lang="fr-FR" sz="700" noProof="0" dirty="0" err="1">
                <a:solidFill>
                  <a:srgbClr val="8B8B87"/>
                </a:solidFill>
                <a:latin typeface="Montserrat" panose="00000500000000000000" pitchFamily="2" charset="0"/>
              </a:rPr>
              <a:t>Reporting</a:t>
            </a:r>
            <a:r>
              <a:rPr lang="fr-FR" sz="700" noProof="0" dirty="0">
                <a:solidFill>
                  <a:srgbClr val="8B8B87"/>
                </a:solidFill>
                <a:latin typeface="Montserrat" panose="00000500000000000000" pitchFamily="2" charset="0"/>
              </a:rPr>
              <a:t>.</a:t>
            </a:r>
          </a:p>
        </p:txBody>
      </p:sp>
      <p:sp>
        <p:nvSpPr>
          <p:cNvPr id="8" name="Google Shape;748;g31170df97db_0_949">
            <a:extLst>
              <a:ext uri="{FF2B5EF4-FFF2-40B4-BE49-F238E27FC236}">
                <a16:creationId xmlns:a16="http://schemas.microsoft.com/office/drawing/2014/main" id="{0CA34FAF-6911-D758-B22C-A8D6403823AE}"/>
              </a:ext>
            </a:extLst>
          </p:cNvPr>
          <p:cNvSpPr/>
          <p:nvPr/>
        </p:nvSpPr>
        <p:spPr>
          <a:xfrm>
            <a:off x="1374626" y="1651135"/>
            <a:ext cx="821864" cy="280813"/>
          </a:xfrm>
          <a:prstGeom prst="homePlate">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550"/>
              <a:buFont typeface="Arial"/>
              <a:buNone/>
            </a:pPr>
            <a:endParaRPr lang="fr-FR" sz="550" b="0" i="0" u="none" strike="noStrike" cap="none" noProof="0" dirty="0">
              <a:solidFill>
                <a:schemeClr val="lt1"/>
              </a:solidFill>
              <a:latin typeface="Montserrat"/>
              <a:ea typeface="Montserrat"/>
              <a:cs typeface="Montserrat"/>
              <a:sym typeface="Montserrat"/>
            </a:endParaRPr>
          </a:p>
        </p:txBody>
      </p:sp>
      <p:sp>
        <p:nvSpPr>
          <p:cNvPr id="9" name="ZoneTexte 8">
            <a:extLst>
              <a:ext uri="{FF2B5EF4-FFF2-40B4-BE49-F238E27FC236}">
                <a16:creationId xmlns:a16="http://schemas.microsoft.com/office/drawing/2014/main" id="{EE2A35ED-2CE8-CE25-26AE-919403DC8A47}"/>
              </a:ext>
            </a:extLst>
          </p:cNvPr>
          <p:cNvSpPr txBox="1"/>
          <p:nvPr/>
        </p:nvSpPr>
        <p:spPr>
          <a:xfrm>
            <a:off x="4141665" y="4107631"/>
            <a:ext cx="1682014" cy="846386"/>
          </a:xfrm>
          <a:prstGeom prst="rect">
            <a:avLst/>
          </a:prstGeom>
          <a:solidFill>
            <a:schemeClr val="bg1"/>
          </a:solidFill>
        </p:spPr>
        <p:txBody>
          <a:bodyPr wrap="square" rtlCol="0">
            <a:spAutoFit/>
          </a:bodyPr>
          <a:lstStyle/>
          <a:p>
            <a:r>
              <a:rPr lang="fr-FR" sz="700" b="1" noProof="0" dirty="0">
                <a:solidFill>
                  <a:srgbClr val="00B050"/>
                </a:solidFill>
                <a:latin typeface="Montserrat" panose="00000500000000000000" pitchFamily="2" charset="0"/>
              </a:rPr>
              <a:t>Test / Formation des utilisateurs</a:t>
            </a:r>
          </a:p>
          <a:p>
            <a:pPr>
              <a:buFont typeface="Arial" panose="020B0604020202020204" pitchFamily="34" charset="0"/>
              <a:buChar char="•"/>
            </a:pPr>
            <a:r>
              <a:rPr lang="fr-FR" sz="700" noProof="0" dirty="0">
                <a:solidFill>
                  <a:srgbClr val="00B050"/>
                </a:solidFill>
                <a:latin typeface="Montserrat" panose="00000500000000000000" pitchFamily="2" charset="0"/>
              </a:rPr>
              <a:t>Test des processus configurés dans l’ERP.</a:t>
            </a:r>
          </a:p>
          <a:p>
            <a:pPr>
              <a:buFont typeface="Arial" panose="020B0604020202020204" pitchFamily="34" charset="0"/>
              <a:buChar char="•"/>
            </a:pPr>
            <a:r>
              <a:rPr lang="fr-FR" sz="700" noProof="0" dirty="0">
                <a:solidFill>
                  <a:srgbClr val="00B050"/>
                </a:solidFill>
                <a:latin typeface="Montserrat" panose="00000500000000000000" pitchFamily="2" charset="0"/>
              </a:rPr>
              <a:t>Sessions de formation pour chaque thème (Finance, Achat, etc.).</a:t>
            </a:r>
          </a:p>
        </p:txBody>
      </p:sp>
      <p:sp>
        <p:nvSpPr>
          <p:cNvPr id="10" name="ZoneTexte 9">
            <a:extLst>
              <a:ext uri="{FF2B5EF4-FFF2-40B4-BE49-F238E27FC236}">
                <a16:creationId xmlns:a16="http://schemas.microsoft.com/office/drawing/2014/main" id="{86AC364A-492F-3D55-BC72-2DED039EF891}"/>
              </a:ext>
            </a:extLst>
          </p:cNvPr>
          <p:cNvSpPr txBox="1"/>
          <p:nvPr/>
        </p:nvSpPr>
        <p:spPr>
          <a:xfrm>
            <a:off x="5699282" y="4103864"/>
            <a:ext cx="1682014" cy="846386"/>
          </a:xfrm>
          <a:prstGeom prst="rect">
            <a:avLst/>
          </a:prstGeom>
          <a:solidFill>
            <a:schemeClr val="bg1"/>
          </a:solidFill>
        </p:spPr>
        <p:txBody>
          <a:bodyPr wrap="square" rtlCol="0">
            <a:spAutoFit/>
          </a:bodyPr>
          <a:lstStyle/>
          <a:p>
            <a:r>
              <a:rPr lang="fr-FR" sz="700" b="1" noProof="0" dirty="0">
                <a:latin typeface="Montserrat" panose="00000500000000000000" pitchFamily="2" charset="0"/>
              </a:rPr>
              <a:t>Préparation de la migration des données</a:t>
            </a:r>
            <a:endParaRPr lang="fr-FR" sz="700" noProof="0" dirty="0">
              <a:latin typeface="Montserrat" panose="00000500000000000000" pitchFamily="2" charset="0"/>
            </a:endParaRPr>
          </a:p>
          <a:p>
            <a:pPr>
              <a:buFont typeface="Arial" panose="020B0604020202020204" pitchFamily="34" charset="0"/>
              <a:buChar char="•"/>
            </a:pPr>
            <a:r>
              <a:rPr lang="fr-FR" sz="700" noProof="0" dirty="0">
                <a:latin typeface="Montserrat" panose="00000500000000000000" pitchFamily="2" charset="0"/>
              </a:rPr>
              <a:t>Extraction, nettoyage et validation des données sources.</a:t>
            </a:r>
          </a:p>
          <a:p>
            <a:pPr>
              <a:buFont typeface="Arial" panose="020B0604020202020204" pitchFamily="34" charset="0"/>
              <a:buChar char="•"/>
            </a:pPr>
            <a:r>
              <a:rPr lang="fr-FR" sz="700" noProof="0" dirty="0">
                <a:latin typeface="Montserrat" panose="00000500000000000000" pitchFamily="2" charset="0"/>
              </a:rPr>
              <a:t>Documentation du mode opératoire (</a:t>
            </a:r>
            <a:r>
              <a:rPr lang="fr-FR" sz="700" noProof="0" dirty="0" err="1">
                <a:latin typeface="Montserrat" panose="00000500000000000000" pitchFamily="2" charset="0"/>
              </a:rPr>
              <a:t>ModOp</a:t>
            </a:r>
            <a:r>
              <a:rPr lang="fr-FR" sz="700" noProof="0" dirty="0">
                <a:latin typeface="Montserrat" panose="00000500000000000000" pitchFamily="2" charset="0"/>
              </a:rPr>
              <a:t>) pour assurer une migration réussie.</a:t>
            </a:r>
          </a:p>
        </p:txBody>
      </p:sp>
      <p:sp>
        <p:nvSpPr>
          <p:cNvPr id="12" name="ZoneTexte 11">
            <a:extLst>
              <a:ext uri="{FF2B5EF4-FFF2-40B4-BE49-F238E27FC236}">
                <a16:creationId xmlns:a16="http://schemas.microsoft.com/office/drawing/2014/main" id="{1D75A6E5-4E23-C044-5B69-684B1710C083}"/>
              </a:ext>
            </a:extLst>
          </p:cNvPr>
          <p:cNvSpPr txBox="1"/>
          <p:nvPr/>
        </p:nvSpPr>
        <p:spPr>
          <a:xfrm>
            <a:off x="7381296" y="4103864"/>
            <a:ext cx="1682014" cy="846386"/>
          </a:xfrm>
          <a:prstGeom prst="rect">
            <a:avLst/>
          </a:prstGeom>
          <a:solidFill>
            <a:schemeClr val="bg1"/>
          </a:solidFill>
        </p:spPr>
        <p:txBody>
          <a:bodyPr wrap="square" rtlCol="0">
            <a:spAutoFit/>
          </a:bodyPr>
          <a:lstStyle/>
          <a:p>
            <a:r>
              <a:rPr lang="fr-FR" sz="700" b="1" noProof="0" dirty="0">
                <a:solidFill>
                  <a:schemeClr val="accent1">
                    <a:lumMod val="75000"/>
                  </a:schemeClr>
                </a:solidFill>
                <a:latin typeface="Montserrat" panose="00000500000000000000" pitchFamily="2" charset="0"/>
              </a:rPr>
              <a:t>Mise en production</a:t>
            </a:r>
            <a:endParaRPr lang="fr-FR" sz="700" noProof="0" dirty="0">
              <a:solidFill>
                <a:schemeClr val="accent1">
                  <a:lumMod val="75000"/>
                </a:schemeClr>
              </a:solidFill>
              <a:latin typeface="Montserrat" panose="00000500000000000000" pitchFamily="2" charset="0"/>
            </a:endParaRPr>
          </a:p>
          <a:p>
            <a:pPr>
              <a:buFont typeface="Arial" panose="020B0604020202020204" pitchFamily="34" charset="0"/>
              <a:buChar char="•"/>
            </a:pPr>
            <a:r>
              <a:rPr lang="fr-FR" sz="700" noProof="0" dirty="0">
                <a:solidFill>
                  <a:schemeClr val="accent1">
                    <a:lumMod val="75000"/>
                  </a:schemeClr>
                </a:solidFill>
                <a:latin typeface="Montserrat" panose="00000500000000000000" pitchFamily="2" charset="0"/>
              </a:rPr>
              <a:t>Migration finale des données dans l’ERP.</a:t>
            </a:r>
          </a:p>
          <a:p>
            <a:pPr>
              <a:buFont typeface="Arial" panose="020B0604020202020204" pitchFamily="34" charset="0"/>
              <a:buChar char="•"/>
            </a:pPr>
            <a:r>
              <a:rPr lang="fr-FR" sz="700" noProof="0" dirty="0">
                <a:solidFill>
                  <a:schemeClr val="accent1">
                    <a:lumMod val="75000"/>
                  </a:schemeClr>
                </a:solidFill>
                <a:latin typeface="Montserrat" panose="00000500000000000000" pitchFamily="2" charset="0"/>
              </a:rPr>
              <a:t>Validation en conditions réelles des modules ERP.</a:t>
            </a:r>
          </a:p>
          <a:p>
            <a:pPr>
              <a:buFont typeface="Arial" panose="020B0604020202020204" pitchFamily="34" charset="0"/>
              <a:buChar char="•"/>
            </a:pPr>
            <a:r>
              <a:rPr lang="fr-FR" sz="700" noProof="0" dirty="0">
                <a:solidFill>
                  <a:schemeClr val="accent1">
                    <a:lumMod val="75000"/>
                  </a:schemeClr>
                </a:solidFill>
                <a:latin typeface="Montserrat" panose="00000500000000000000" pitchFamily="2" charset="0"/>
              </a:rPr>
              <a:t>Lancement opérationnel avec support post-mise en production.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4"/>
        <p:cNvGrpSpPr/>
        <p:nvPr/>
      </p:nvGrpSpPr>
      <p:grpSpPr>
        <a:xfrm>
          <a:off x="0" y="0"/>
          <a:ext cx="0" cy="0"/>
          <a:chOff x="0" y="0"/>
          <a:chExt cx="0" cy="0"/>
        </a:xfrm>
      </p:grpSpPr>
      <p:sp>
        <p:nvSpPr>
          <p:cNvPr id="765" name="Google Shape;765;g312e292c297_0_793"/>
          <p:cNvSpPr/>
          <p:nvPr/>
        </p:nvSpPr>
        <p:spPr>
          <a:xfrm>
            <a:off x="933900" y="902275"/>
            <a:ext cx="3084600" cy="1167000"/>
          </a:xfrm>
          <a:prstGeom prst="roundRect">
            <a:avLst>
              <a:gd name="adj" fmla="val 16667"/>
            </a:avLst>
          </a:prstGeom>
          <a:noFill/>
          <a:ln w="9525" cap="flat" cmpd="sng">
            <a:solidFill>
              <a:srgbClr val="FD5467"/>
            </a:solidFill>
            <a:prstDash val="solid"/>
            <a:miter lim="800000"/>
            <a:headEnd type="none" w="sm" len="sm"/>
            <a:tailEnd type="none" w="sm" len="sm"/>
          </a:ln>
        </p:spPr>
        <p:txBody>
          <a:bodyPr spcFirstLastPara="1" wrap="square" lIns="35700" tIns="71975" rIns="18000" bIns="35700" anchor="t" anchorCtr="0">
            <a:noAutofit/>
          </a:bodyPr>
          <a:lstStyle/>
          <a:p>
            <a:pPr marL="88900" marR="0" lvl="0" indent="-88900" algn="l" rtl="0">
              <a:lnSpc>
                <a:spcPct val="10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Assurer une compréhension commune de l'approche, de l'organisation, des objectifs et du </a:t>
            </a:r>
            <a:r>
              <a:rPr lang="fr-FR" sz="800" b="0" i="0" u="none" strike="noStrike" cap="none" noProof="0" dirty="0" err="1">
                <a:solidFill>
                  <a:schemeClr val="dk1"/>
                </a:solidFill>
                <a:latin typeface="Montserrat"/>
                <a:ea typeface="Montserrat"/>
                <a:cs typeface="Montserrat"/>
                <a:sym typeface="Montserrat"/>
              </a:rPr>
              <a:t>scop</a:t>
            </a:r>
            <a:r>
              <a:rPr lang="fr-FR" sz="800" b="0" i="0" u="none" strike="noStrike" cap="none" noProof="0" dirty="0">
                <a:solidFill>
                  <a:schemeClr val="dk1"/>
                </a:solidFill>
                <a:latin typeface="Montserrat"/>
                <a:ea typeface="Montserrat"/>
                <a:cs typeface="Montserrat"/>
                <a:sym typeface="Montserrat"/>
              </a:rPr>
              <a:t> du projet</a:t>
            </a:r>
            <a:endParaRPr lang="fr-FR" sz="600" b="0" i="0" u="none" strike="noStrike" cap="none" noProof="0" dirty="0">
              <a:solidFill>
                <a:srgbClr val="000000"/>
              </a:solidFill>
              <a:latin typeface="Montserrat"/>
              <a:ea typeface="Montserrat"/>
              <a:cs typeface="Montserrat"/>
              <a:sym typeface="Montserrat"/>
            </a:endParaRPr>
          </a:p>
          <a:p>
            <a:pPr marL="88900" marR="0" lvl="0" indent="-88900" algn="l" rtl="0">
              <a:lnSpc>
                <a:spcPct val="100000"/>
              </a:lnSpc>
              <a:spcBef>
                <a:spcPts val="20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Confirmer le niveau de référence (scope, planification, activités) et suivre les progrès réalisés.</a:t>
            </a:r>
            <a:endParaRPr lang="fr-FR" sz="600" b="0" i="0" u="none" strike="noStrike" cap="none" noProof="0" dirty="0">
              <a:solidFill>
                <a:srgbClr val="000000"/>
              </a:solidFill>
              <a:latin typeface="Montserrat"/>
              <a:ea typeface="Montserrat"/>
              <a:cs typeface="Montserrat"/>
              <a:sym typeface="Montserrat"/>
            </a:endParaRPr>
          </a:p>
          <a:p>
            <a:pPr marL="88900" marR="0" lvl="0" indent="-88900" algn="l" rtl="0">
              <a:lnSpc>
                <a:spcPct val="100000"/>
              </a:lnSpc>
              <a:spcBef>
                <a:spcPts val="200"/>
              </a:spcBef>
              <a:spcAft>
                <a:spcPts val="0"/>
              </a:spcAft>
              <a:buClr>
                <a:srgbClr val="FF0000"/>
              </a:buClr>
              <a:buSzPts val="600"/>
              <a:buFont typeface="Arial"/>
              <a:buChar char="●"/>
            </a:pPr>
            <a:r>
              <a:rPr lang="fr-FR" sz="800" b="0" i="0" u="none" strike="noStrike" cap="none" noProof="0" dirty="0">
                <a:solidFill>
                  <a:schemeClr val="dk1"/>
                </a:solidFill>
                <a:latin typeface="Montserrat"/>
                <a:ea typeface="Montserrat"/>
                <a:cs typeface="Montserrat"/>
                <a:sym typeface="Montserrat"/>
              </a:rPr>
              <a:t>Garantir la qualité et la livraison de la solution, prévenir et gérer les écarts par rapport au niveau de référence</a:t>
            </a:r>
            <a:r>
              <a:rPr lang="fr-FR" sz="800" b="0" i="0" u="none" strike="noStrike" cap="none" noProof="0" dirty="0">
                <a:solidFill>
                  <a:schemeClr val="dk1"/>
                </a:solidFill>
                <a:latin typeface="Montserrat Light"/>
                <a:ea typeface="Montserrat Light"/>
                <a:cs typeface="Montserrat Light"/>
                <a:sym typeface="Montserrat Light"/>
              </a:rPr>
              <a:t>.</a:t>
            </a:r>
          </a:p>
        </p:txBody>
      </p:sp>
      <p:sp>
        <p:nvSpPr>
          <p:cNvPr id="766" name="Google Shape;766;g312e292c297_0_793"/>
          <p:cNvSpPr txBox="1"/>
          <p:nvPr/>
        </p:nvSpPr>
        <p:spPr>
          <a:xfrm>
            <a:off x="906750" y="685062"/>
            <a:ext cx="10500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noProof="0" dirty="0">
                <a:solidFill>
                  <a:schemeClr val="dk1"/>
                </a:solidFill>
                <a:latin typeface="Montserrat"/>
                <a:ea typeface="Montserrat"/>
                <a:cs typeface="Montserrat"/>
                <a:sym typeface="Montserrat"/>
              </a:rPr>
              <a:t>Objectif</a:t>
            </a:r>
            <a:endParaRPr lang="fr-FR" sz="700" b="0" i="0" u="none" strike="noStrike" cap="none" noProof="0" dirty="0">
              <a:solidFill>
                <a:srgbClr val="000000"/>
              </a:solidFill>
              <a:latin typeface="Montserrat"/>
              <a:ea typeface="Montserrat"/>
              <a:cs typeface="Montserrat"/>
              <a:sym typeface="Montserrat"/>
            </a:endParaRPr>
          </a:p>
        </p:txBody>
      </p:sp>
      <p:sp>
        <p:nvSpPr>
          <p:cNvPr id="767" name="Google Shape;767;g312e292c297_0_793"/>
          <p:cNvSpPr/>
          <p:nvPr/>
        </p:nvSpPr>
        <p:spPr>
          <a:xfrm>
            <a:off x="933900" y="2374729"/>
            <a:ext cx="3084600" cy="1388100"/>
          </a:xfrm>
          <a:prstGeom prst="roundRect">
            <a:avLst>
              <a:gd name="adj" fmla="val 16667"/>
            </a:avLst>
          </a:prstGeom>
          <a:noFill/>
          <a:ln w="9525" cap="flat" cmpd="sng">
            <a:solidFill>
              <a:srgbClr val="FD5467"/>
            </a:solidFill>
            <a:prstDash val="solid"/>
            <a:miter lim="800000"/>
            <a:headEnd type="none" w="sm" len="sm"/>
            <a:tailEnd type="none" w="sm" len="sm"/>
          </a:ln>
        </p:spPr>
        <p:txBody>
          <a:bodyPr spcFirstLastPara="1" wrap="square" lIns="35700" tIns="71975" rIns="18000" bIns="35700" anchor="t" anchorCtr="0">
            <a:noAutofit/>
          </a:bodyPr>
          <a:lstStyle/>
          <a:p>
            <a:pPr marL="88900" marR="0" lvl="0" indent="-88900" algn="l" rtl="0">
              <a:lnSpc>
                <a:spcPct val="10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Organisation du projet </a:t>
            </a:r>
            <a:endParaRPr lang="fr-FR" sz="600" b="0" i="0" u="none" strike="noStrike" cap="none" noProof="0" dirty="0">
              <a:solidFill>
                <a:srgbClr val="000000"/>
              </a:solidFill>
              <a:latin typeface="Montserrat"/>
              <a:ea typeface="Montserrat"/>
              <a:cs typeface="Montserrat"/>
              <a:sym typeface="Montserrat"/>
            </a:endParaRPr>
          </a:p>
          <a:p>
            <a:pPr marL="88900" marR="0" lvl="0" indent="-88900" algn="l" rtl="0">
              <a:lnSpc>
                <a:spcPct val="100000"/>
              </a:lnSpc>
              <a:spcBef>
                <a:spcPts val="10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Structure de gouvernance : Réunion hebdomadaire d’avancement, objectifs, participants, fréquence </a:t>
            </a:r>
            <a:endParaRPr lang="fr-FR" sz="600" b="0" i="0" u="none" strike="noStrike" cap="none" noProof="0" dirty="0">
              <a:solidFill>
                <a:srgbClr val="000000"/>
              </a:solidFill>
              <a:latin typeface="Montserrat"/>
              <a:ea typeface="Montserrat"/>
              <a:cs typeface="Montserrat"/>
              <a:sym typeface="Montserrat"/>
            </a:endParaRPr>
          </a:p>
          <a:p>
            <a:pPr marL="88900" marR="0" lvl="0" indent="-88900" algn="l" rtl="0">
              <a:lnSpc>
                <a:spcPct val="100000"/>
              </a:lnSpc>
              <a:spcBef>
                <a:spcPts val="10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Matrice des risques</a:t>
            </a:r>
          </a:p>
          <a:p>
            <a:pPr marL="88900" marR="0" lvl="0" indent="-88900" algn="l" rtl="0">
              <a:lnSpc>
                <a:spcPct val="100000"/>
              </a:lnSpc>
              <a:spcBef>
                <a:spcPts val="10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Base de planification et mises à jour</a:t>
            </a:r>
            <a:endParaRPr lang="fr-FR" sz="600" b="0" i="0" u="none" strike="noStrike" cap="none" noProof="0" dirty="0">
              <a:solidFill>
                <a:srgbClr val="000000"/>
              </a:solidFill>
              <a:latin typeface="Montserrat"/>
              <a:ea typeface="Montserrat"/>
              <a:cs typeface="Montserrat"/>
              <a:sym typeface="Montserrat"/>
            </a:endParaRPr>
          </a:p>
          <a:p>
            <a:pPr marL="88900" marR="0" lvl="0" indent="-88900" algn="l" rtl="0">
              <a:lnSpc>
                <a:spcPct val="100000"/>
              </a:lnSpc>
              <a:spcBef>
                <a:spcPts val="10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KPIs du projet et plans d'action   </a:t>
            </a:r>
          </a:p>
          <a:p>
            <a:pPr marL="88900" marR="0" lvl="0" indent="-88900" algn="l" rtl="0">
              <a:lnSpc>
                <a:spcPct val="100000"/>
              </a:lnSpc>
              <a:spcBef>
                <a:spcPts val="10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Documentation et </a:t>
            </a:r>
            <a:r>
              <a:rPr lang="fr-FR" sz="800" b="0" i="0" u="none" strike="noStrike" cap="none" noProof="0" dirty="0" err="1">
                <a:solidFill>
                  <a:schemeClr val="dk1"/>
                </a:solidFill>
                <a:latin typeface="Montserrat"/>
                <a:ea typeface="Montserrat"/>
                <a:cs typeface="Montserrat"/>
                <a:sym typeface="Montserrat"/>
              </a:rPr>
              <a:t>reporting</a:t>
            </a:r>
            <a:endParaRPr lang="fr-FR" sz="600" b="0" i="0" u="none" strike="noStrike" cap="none" noProof="0" dirty="0">
              <a:solidFill>
                <a:srgbClr val="000000"/>
              </a:solidFill>
              <a:latin typeface="Montserrat"/>
              <a:ea typeface="Montserrat"/>
              <a:cs typeface="Montserrat"/>
              <a:sym typeface="Montserrat"/>
            </a:endParaRPr>
          </a:p>
        </p:txBody>
      </p:sp>
      <p:sp>
        <p:nvSpPr>
          <p:cNvPr id="768" name="Google Shape;768;g312e292c297_0_793"/>
          <p:cNvSpPr txBox="1"/>
          <p:nvPr/>
        </p:nvSpPr>
        <p:spPr>
          <a:xfrm>
            <a:off x="906749" y="2145413"/>
            <a:ext cx="10500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noProof="0" dirty="0">
                <a:solidFill>
                  <a:schemeClr val="dk1"/>
                </a:solidFill>
                <a:latin typeface="Montserrat"/>
                <a:ea typeface="Montserrat"/>
                <a:cs typeface="Montserrat"/>
                <a:sym typeface="Montserrat"/>
              </a:rPr>
              <a:t>Livrables</a:t>
            </a:r>
            <a:endParaRPr lang="fr-FR" sz="700" b="0" i="0" u="none" strike="noStrike" cap="none" noProof="0" dirty="0">
              <a:solidFill>
                <a:srgbClr val="000000"/>
              </a:solidFill>
              <a:latin typeface="Montserrat"/>
              <a:ea typeface="Montserrat"/>
              <a:cs typeface="Montserrat"/>
              <a:sym typeface="Montserrat"/>
            </a:endParaRPr>
          </a:p>
        </p:txBody>
      </p:sp>
      <p:sp>
        <p:nvSpPr>
          <p:cNvPr id="769" name="Google Shape;769;g312e292c297_0_793"/>
          <p:cNvSpPr/>
          <p:nvPr/>
        </p:nvSpPr>
        <p:spPr>
          <a:xfrm>
            <a:off x="933906" y="4059299"/>
            <a:ext cx="3084600" cy="931797"/>
          </a:xfrm>
          <a:prstGeom prst="roundRect">
            <a:avLst>
              <a:gd name="adj" fmla="val 16667"/>
            </a:avLst>
          </a:prstGeom>
          <a:noFill/>
          <a:ln w="9525" cap="flat" cmpd="sng">
            <a:solidFill>
              <a:srgbClr val="FD5467"/>
            </a:solidFill>
            <a:prstDash val="solid"/>
            <a:miter lim="800000"/>
            <a:headEnd type="none" w="sm" len="sm"/>
            <a:tailEnd type="none" w="sm" len="sm"/>
          </a:ln>
        </p:spPr>
        <p:txBody>
          <a:bodyPr spcFirstLastPara="1" wrap="square" lIns="35700" tIns="71975" rIns="18000" bIns="35700" anchor="t" anchorCtr="0">
            <a:noAutofit/>
          </a:bodyPr>
          <a:lstStyle/>
          <a:p>
            <a:pPr marL="88900" marR="0" lvl="0" indent="-88900" algn="l" rtl="0">
              <a:lnSpc>
                <a:spcPct val="100000"/>
              </a:lnSpc>
              <a:spcBef>
                <a:spcPts val="0"/>
              </a:spcBef>
              <a:spcAft>
                <a:spcPts val="0"/>
              </a:spcAft>
              <a:buClr>
                <a:srgbClr val="FF0000"/>
              </a:buClr>
              <a:buSzPts val="600"/>
              <a:buFont typeface="Montserrat"/>
              <a:buChar char="●"/>
            </a:pPr>
            <a:r>
              <a:rPr lang="fr-FR" sz="800" dirty="0">
                <a:solidFill>
                  <a:schemeClr val="dk1"/>
                </a:solidFill>
                <a:latin typeface="Montserrat"/>
              </a:rPr>
              <a:t>Implication active et engagement des équipes internes, avec les compétences nécessaires,</a:t>
            </a:r>
          </a:p>
          <a:p>
            <a:pPr marL="88900" marR="0" lvl="0" indent="-88900" algn="l" rtl="0">
              <a:lnSpc>
                <a:spcPct val="10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Partage des informations présentes sur les systèmes actuels comme la comptabilité ou le SIRH,</a:t>
            </a:r>
          </a:p>
        </p:txBody>
      </p:sp>
      <p:sp>
        <p:nvSpPr>
          <p:cNvPr id="770" name="Google Shape;770;g312e292c297_0_793"/>
          <p:cNvSpPr txBox="1"/>
          <p:nvPr/>
        </p:nvSpPr>
        <p:spPr>
          <a:xfrm>
            <a:off x="906750" y="3789242"/>
            <a:ext cx="24192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noProof="0" dirty="0">
                <a:solidFill>
                  <a:schemeClr val="dk1"/>
                </a:solidFill>
                <a:latin typeface="Montserrat"/>
                <a:ea typeface="Montserrat"/>
                <a:cs typeface="Montserrat"/>
                <a:sym typeface="Montserrat"/>
              </a:rPr>
              <a:t>Hypothèses / Prérequis</a:t>
            </a:r>
            <a:endParaRPr lang="fr-FR" sz="700" b="0" i="0" u="none" strike="noStrike" cap="none" noProof="0" dirty="0">
              <a:solidFill>
                <a:srgbClr val="000000"/>
              </a:solidFill>
              <a:latin typeface="Montserrat"/>
              <a:ea typeface="Montserrat"/>
              <a:cs typeface="Montserrat"/>
              <a:sym typeface="Montserrat"/>
            </a:endParaRPr>
          </a:p>
        </p:txBody>
      </p:sp>
      <p:sp>
        <p:nvSpPr>
          <p:cNvPr id="771" name="Google Shape;771;g312e292c297_0_793"/>
          <p:cNvSpPr txBox="1"/>
          <p:nvPr/>
        </p:nvSpPr>
        <p:spPr>
          <a:xfrm>
            <a:off x="4683547" y="766370"/>
            <a:ext cx="10611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noProof="0" dirty="0">
                <a:solidFill>
                  <a:schemeClr val="dk1"/>
                </a:solidFill>
                <a:latin typeface="Montserrat"/>
                <a:ea typeface="Montserrat"/>
                <a:cs typeface="Montserrat"/>
                <a:sym typeface="Montserrat"/>
              </a:rPr>
              <a:t>P</a:t>
            </a:r>
            <a:r>
              <a:rPr lang="fr-FR" sz="1100" b="1" i="0" u="none" strike="noStrike" cap="none" noProof="0" dirty="0">
                <a:solidFill>
                  <a:schemeClr val="dk1"/>
                </a:solidFill>
                <a:latin typeface="Montserrat"/>
                <a:ea typeface="Montserrat"/>
                <a:cs typeface="Montserrat"/>
                <a:sym typeface="Montserrat"/>
              </a:rPr>
              <a:t>lanificatio</a:t>
            </a:r>
            <a:r>
              <a:rPr lang="fr-FR" sz="1200" b="1" i="0" u="none" strike="noStrike" cap="none" noProof="0" dirty="0">
                <a:solidFill>
                  <a:schemeClr val="dk1"/>
                </a:solidFill>
                <a:latin typeface="Montserrat"/>
                <a:ea typeface="Montserrat"/>
                <a:cs typeface="Montserrat"/>
                <a:sym typeface="Montserrat"/>
              </a:rPr>
              <a:t>n</a:t>
            </a:r>
            <a:r>
              <a:rPr lang="fr-FR" sz="900" b="0" i="0" u="none" strike="noStrike" cap="none" noProof="0" dirty="0">
                <a:solidFill>
                  <a:schemeClr val="dk1"/>
                </a:solidFill>
                <a:latin typeface="Montserrat"/>
                <a:ea typeface="Montserrat"/>
                <a:cs typeface="Montserrat"/>
                <a:sym typeface="Montserrat"/>
              </a:rPr>
              <a:t> </a:t>
            </a:r>
            <a:endParaRPr lang="fr-FR" sz="700" b="0" i="0" u="none" strike="noStrike" cap="none" noProof="0" dirty="0">
              <a:solidFill>
                <a:srgbClr val="000000"/>
              </a:solidFill>
              <a:latin typeface="Montserrat"/>
              <a:ea typeface="Montserrat"/>
              <a:cs typeface="Montserrat"/>
              <a:sym typeface="Montserrat"/>
            </a:endParaRPr>
          </a:p>
        </p:txBody>
      </p:sp>
      <p:cxnSp>
        <p:nvCxnSpPr>
          <p:cNvPr id="772" name="Google Shape;772;g312e292c297_0_793"/>
          <p:cNvCxnSpPr/>
          <p:nvPr/>
        </p:nvCxnSpPr>
        <p:spPr>
          <a:xfrm>
            <a:off x="4170568" y="1080954"/>
            <a:ext cx="0" cy="3801300"/>
          </a:xfrm>
          <a:prstGeom prst="straightConnector1">
            <a:avLst/>
          </a:prstGeom>
          <a:noFill/>
          <a:ln w="9525" cap="flat" cmpd="sng">
            <a:solidFill>
              <a:srgbClr val="4A7DBA"/>
            </a:solidFill>
            <a:prstDash val="solid"/>
            <a:round/>
            <a:headEnd type="none" w="sm" len="sm"/>
            <a:tailEnd type="none" w="sm" len="sm"/>
          </a:ln>
        </p:spPr>
      </p:cxnSp>
      <p:cxnSp>
        <p:nvCxnSpPr>
          <p:cNvPr id="773" name="Google Shape;773;g312e292c297_0_793"/>
          <p:cNvCxnSpPr/>
          <p:nvPr/>
        </p:nvCxnSpPr>
        <p:spPr>
          <a:xfrm>
            <a:off x="8852916" y="928820"/>
            <a:ext cx="0" cy="3939600"/>
          </a:xfrm>
          <a:prstGeom prst="straightConnector1">
            <a:avLst/>
          </a:prstGeom>
          <a:noFill/>
          <a:ln w="9525" cap="flat" cmpd="sng">
            <a:solidFill>
              <a:srgbClr val="4A7DBA"/>
            </a:solidFill>
            <a:prstDash val="solid"/>
            <a:round/>
            <a:headEnd type="none" w="sm" len="sm"/>
            <a:tailEnd type="none" w="sm" len="sm"/>
          </a:ln>
        </p:spPr>
      </p:cxnSp>
      <p:cxnSp>
        <p:nvCxnSpPr>
          <p:cNvPr id="774" name="Google Shape;774;g312e292c297_0_793"/>
          <p:cNvCxnSpPr/>
          <p:nvPr/>
        </p:nvCxnSpPr>
        <p:spPr>
          <a:xfrm rot="10800000" flipH="1">
            <a:off x="5744430" y="865287"/>
            <a:ext cx="2997300" cy="16500"/>
          </a:xfrm>
          <a:prstGeom prst="straightConnector1">
            <a:avLst/>
          </a:prstGeom>
          <a:noFill/>
          <a:ln w="9525" cap="flat" cmpd="sng">
            <a:solidFill>
              <a:srgbClr val="4A7DBA"/>
            </a:solidFill>
            <a:prstDash val="solid"/>
            <a:round/>
            <a:headEnd type="none" w="sm" len="sm"/>
            <a:tailEnd type="none" w="sm" len="sm"/>
          </a:ln>
        </p:spPr>
      </p:cxnSp>
      <p:cxnSp>
        <p:nvCxnSpPr>
          <p:cNvPr id="775" name="Google Shape;775;g312e292c297_0_793"/>
          <p:cNvCxnSpPr/>
          <p:nvPr/>
        </p:nvCxnSpPr>
        <p:spPr>
          <a:xfrm>
            <a:off x="4184111" y="4882176"/>
            <a:ext cx="4488300" cy="0"/>
          </a:xfrm>
          <a:prstGeom prst="straightConnector1">
            <a:avLst/>
          </a:prstGeom>
          <a:noFill/>
          <a:ln w="9525" cap="flat" cmpd="sng">
            <a:solidFill>
              <a:srgbClr val="4A7DBA"/>
            </a:solidFill>
            <a:prstDash val="solid"/>
            <a:round/>
            <a:headEnd type="none" w="sm" len="sm"/>
            <a:tailEnd type="none" w="sm" len="sm"/>
          </a:ln>
        </p:spPr>
      </p:cxnSp>
      <p:sp>
        <p:nvSpPr>
          <p:cNvPr id="776" name="Google Shape;776;g312e292c297_0_793"/>
          <p:cNvSpPr/>
          <p:nvPr/>
        </p:nvSpPr>
        <p:spPr>
          <a:xfrm>
            <a:off x="7292378" y="1102117"/>
            <a:ext cx="1459626" cy="1751277"/>
          </a:xfrm>
          <a:prstGeom prst="roundRect">
            <a:avLst>
              <a:gd name="adj" fmla="val 16667"/>
            </a:avLst>
          </a:prstGeom>
          <a:solidFill>
            <a:srgbClr val="F2F2F2"/>
          </a:solidFill>
          <a:ln w="9525" cap="flat" cmpd="sng">
            <a:solidFill>
              <a:srgbClr val="FF0000"/>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1" i="0" u="none" strike="noStrike" cap="none" noProof="0" dirty="0">
                <a:solidFill>
                  <a:schemeClr val="dk1"/>
                </a:solidFill>
                <a:latin typeface="Montserrat"/>
                <a:ea typeface="Montserrat"/>
                <a:cs typeface="Montserrat"/>
                <a:sym typeface="Montserrat"/>
              </a:rPr>
              <a:t>Vente</a:t>
            </a:r>
            <a:r>
              <a:rPr lang="fr-FR" sz="900" b="0" i="0" u="none" strike="noStrike" cap="none" noProof="0" dirty="0">
                <a:solidFill>
                  <a:schemeClr val="dk1"/>
                </a:solidFill>
                <a:latin typeface="Montserrat"/>
                <a:ea typeface="Montserrat"/>
                <a:cs typeface="Montserrat"/>
                <a:sym typeface="Montserrat"/>
              </a:rPr>
              <a:t> </a:t>
            </a:r>
          </a:p>
          <a:p>
            <a:pPr marL="139700" marR="0" lvl="0" indent="-1270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Gestion des ventes</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Clientèle à différents niveaux</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Gestion des affaires</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Facturation</a:t>
            </a:r>
          </a:p>
          <a:p>
            <a:pPr marL="139700" marR="0" lvl="0" indent="-127000" algn="l" rtl="0">
              <a:lnSpc>
                <a:spcPct val="150000"/>
              </a:lnSpc>
              <a:spcBef>
                <a:spcPts val="0"/>
              </a:spcBef>
              <a:spcAft>
                <a:spcPts val="0"/>
              </a:spcAft>
              <a:buClr>
                <a:srgbClr val="FF0000"/>
              </a:buClr>
              <a:buSzPts val="600"/>
              <a:buFont typeface="Montserrat"/>
              <a:buChar char="●"/>
            </a:pPr>
            <a:endParaRPr lang="fr-FR" sz="800" dirty="0">
              <a:solidFill>
                <a:schemeClr val="dk1"/>
              </a:solidFill>
              <a:latin typeface="Montserrat"/>
              <a:ea typeface="Montserrat"/>
              <a:cs typeface="Montserrat"/>
              <a:sym typeface="Montserrat"/>
            </a:endParaRPr>
          </a:p>
          <a:p>
            <a:pPr marL="12700" marR="0" lvl="0" algn="l" rtl="0">
              <a:lnSpc>
                <a:spcPct val="150000"/>
              </a:lnSpc>
              <a:spcBef>
                <a:spcPts val="0"/>
              </a:spcBef>
              <a:spcAft>
                <a:spcPts val="0"/>
              </a:spcAft>
              <a:buClr>
                <a:srgbClr val="FF0000"/>
              </a:buClr>
              <a:buSzPts val="600"/>
            </a:pPr>
            <a:endParaRPr lang="fr-FR" sz="800" b="0" i="0" u="none" strike="noStrike" cap="none" noProof="0" dirty="0">
              <a:solidFill>
                <a:schemeClr val="dk1"/>
              </a:solidFill>
              <a:latin typeface="Montserrat"/>
              <a:ea typeface="Montserrat"/>
              <a:cs typeface="Montserrat"/>
              <a:sym typeface="Montserrat"/>
            </a:endParaRPr>
          </a:p>
        </p:txBody>
      </p:sp>
      <p:sp>
        <p:nvSpPr>
          <p:cNvPr id="777" name="Google Shape;777;g312e292c297_0_793"/>
          <p:cNvSpPr/>
          <p:nvPr/>
        </p:nvSpPr>
        <p:spPr>
          <a:xfrm>
            <a:off x="5756303" y="1104626"/>
            <a:ext cx="1433100" cy="1754631"/>
          </a:xfrm>
          <a:prstGeom prst="roundRect">
            <a:avLst>
              <a:gd name="adj" fmla="val 16667"/>
            </a:avLst>
          </a:prstGeom>
          <a:solidFill>
            <a:srgbClr val="F2F2F2"/>
          </a:solidFill>
          <a:ln w="9525" cap="flat" cmpd="sng">
            <a:solidFill>
              <a:srgbClr val="FF0000"/>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1" i="0" u="none" strike="noStrike" cap="none" noProof="0" dirty="0">
                <a:solidFill>
                  <a:schemeClr val="dk1"/>
                </a:solidFill>
                <a:latin typeface="Montserrat"/>
                <a:ea typeface="Montserrat"/>
                <a:cs typeface="Montserrat"/>
                <a:sym typeface="Montserrat"/>
              </a:rPr>
              <a:t>Achat</a:t>
            </a: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Gestion des achats</a:t>
            </a: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err="1">
                <a:solidFill>
                  <a:schemeClr val="dk1"/>
                </a:solidFill>
                <a:latin typeface="Montserrat"/>
                <a:ea typeface="Montserrat"/>
                <a:cs typeface="Montserrat"/>
                <a:sym typeface="Montserrat"/>
              </a:rPr>
              <a:t>Sourcing</a:t>
            </a:r>
            <a:r>
              <a:rPr lang="fr-FR" sz="800" b="0" i="0" u="none" strike="noStrike" cap="none" noProof="0" dirty="0">
                <a:solidFill>
                  <a:schemeClr val="dk1"/>
                </a:solidFill>
                <a:latin typeface="Montserrat"/>
                <a:ea typeface="Montserrat"/>
                <a:cs typeface="Montserrat"/>
                <a:sym typeface="Montserrat"/>
              </a:rPr>
              <a:t> des produits</a:t>
            </a: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Flux d’achats</a:t>
            </a: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Paiement fournisseurs</a:t>
            </a:r>
          </a:p>
          <a:p>
            <a:pPr marL="12700" marR="0" lvl="0" algn="l" rtl="0">
              <a:lnSpc>
                <a:spcPct val="150000"/>
              </a:lnSpc>
              <a:spcBef>
                <a:spcPts val="0"/>
              </a:spcBef>
              <a:spcAft>
                <a:spcPts val="0"/>
              </a:spcAft>
              <a:buClr>
                <a:srgbClr val="FF0000"/>
              </a:buClr>
              <a:buSzPts val="600"/>
            </a:pPr>
            <a:endParaRPr lang="fr-FR" sz="700" b="0" i="0" u="none" strike="noStrike" cap="none" noProof="0" dirty="0">
              <a:solidFill>
                <a:schemeClr val="dk1"/>
              </a:solidFill>
              <a:latin typeface="Montserrat"/>
              <a:ea typeface="Montserrat"/>
              <a:cs typeface="Montserrat"/>
              <a:sym typeface="Montserrat"/>
            </a:endParaRPr>
          </a:p>
        </p:txBody>
      </p:sp>
      <p:sp>
        <p:nvSpPr>
          <p:cNvPr id="778" name="Google Shape;778;g312e292c297_0_793"/>
          <p:cNvSpPr/>
          <p:nvPr/>
        </p:nvSpPr>
        <p:spPr>
          <a:xfrm>
            <a:off x="4253478" y="1102118"/>
            <a:ext cx="1433100" cy="1754631"/>
          </a:xfrm>
          <a:prstGeom prst="roundRect">
            <a:avLst>
              <a:gd name="adj" fmla="val 16667"/>
            </a:avLst>
          </a:prstGeom>
          <a:solidFill>
            <a:srgbClr val="F2F2F2"/>
          </a:solidFill>
          <a:ln w="9525" cap="flat" cmpd="sng">
            <a:solidFill>
              <a:srgbClr val="FF0000"/>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0" i="0" u="none" strike="noStrike" cap="none" noProof="0" dirty="0">
                <a:solidFill>
                  <a:schemeClr val="dk1"/>
                </a:solidFill>
                <a:latin typeface="Montserrat"/>
                <a:ea typeface="Montserrat"/>
                <a:cs typeface="Montserrat"/>
                <a:sym typeface="Montserrat"/>
              </a:rPr>
              <a:t> </a:t>
            </a:r>
          </a:p>
          <a:p>
            <a:pPr marL="0" marR="0" lvl="0" indent="0" algn="ctr" rtl="0">
              <a:lnSpc>
                <a:spcPct val="100000"/>
              </a:lnSpc>
              <a:spcBef>
                <a:spcPts val="0"/>
              </a:spcBef>
              <a:spcAft>
                <a:spcPts val="0"/>
              </a:spcAft>
              <a:buClr>
                <a:srgbClr val="000000"/>
              </a:buClr>
              <a:buSzPts val="900"/>
              <a:buFont typeface="Arial"/>
              <a:buNone/>
            </a:pPr>
            <a:endParaRPr lang="fr-FR" sz="900" b="1" i="0" u="none" strike="noStrike" cap="none" noProof="0" dirty="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900"/>
              <a:buFont typeface="Arial"/>
              <a:buNone/>
            </a:pPr>
            <a:r>
              <a:rPr lang="fr-FR" sz="900" b="1" i="0" u="none" strike="noStrike" cap="none" noProof="0" dirty="0">
                <a:solidFill>
                  <a:schemeClr val="dk1"/>
                </a:solidFill>
                <a:latin typeface="Montserrat"/>
                <a:ea typeface="Montserrat"/>
                <a:cs typeface="Montserrat"/>
                <a:sym typeface="Montserrat"/>
              </a:rPr>
              <a:t>Finance</a:t>
            </a:r>
          </a:p>
          <a:p>
            <a:pPr marL="139700" marR="0" lvl="0" indent="-127000" algn="l" rtl="0">
              <a:lnSpc>
                <a:spcPct val="150000"/>
              </a:lnSpc>
              <a:spcBef>
                <a:spcPts val="0"/>
              </a:spcBef>
              <a:spcAft>
                <a:spcPts val="0"/>
              </a:spcAft>
              <a:buClr>
                <a:schemeClr val="lt2"/>
              </a:buClr>
              <a:buSzPts val="800"/>
              <a:buFont typeface="Montserrat"/>
              <a:buChar char="●"/>
            </a:pPr>
            <a:r>
              <a:rPr lang="fr-FR" sz="800" b="0" i="0" u="none" strike="noStrike" cap="none" noProof="0" dirty="0">
                <a:solidFill>
                  <a:schemeClr val="dk1"/>
                </a:solidFill>
                <a:latin typeface="Montserrat"/>
                <a:ea typeface="Montserrat"/>
                <a:cs typeface="Montserrat"/>
                <a:sym typeface="Montserrat"/>
              </a:rPr>
              <a:t>Rapports financiers</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chemeClr val="lt2"/>
              </a:buClr>
              <a:buSzPts val="800"/>
              <a:buFont typeface="Montserrat"/>
              <a:buChar char="●"/>
            </a:pPr>
            <a:r>
              <a:rPr lang="fr-FR" sz="800" b="0" i="0" u="none" strike="noStrike" cap="none" noProof="0" dirty="0">
                <a:solidFill>
                  <a:schemeClr val="dk1"/>
                </a:solidFill>
                <a:latin typeface="Montserrat"/>
                <a:ea typeface="Montserrat"/>
                <a:cs typeface="Montserrat"/>
                <a:sym typeface="Montserrat"/>
              </a:rPr>
              <a:t>Coût du projet </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chemeClr val="lt2"/>
              </a:buClr>
              <a:buSzPts val="800"/>
              <a:buFont typeface="Montserrat"/>
              <a:buChar char="●"/>
            </a:pPr>
            <a:r>
              <a:rPr lang="fr-FR" sz="800" b="0" i="0" u="none" strike="noStrike" cap="none" noProof="0" dirty="0">
                <a:solidFill>
                  <a:schemeClr val="dk1"/>
                </a:solidFill>
                <a:latin typeface="Montserrat"/>
                <a:ea typeface="Montserrat"/>
                <a:cs typeface="Montserrat"/>
                <a:sym typeface="Montserrat"/>
              </a:rPr>
              <a:t>Analyse des écarts</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chemeClr val="lt2"/>
              </a:buClr>
              <a:buSzPts val="800"/>
              <a:buFont typeface="Montserrat"/>
              <a:buChar char="●"/>
            </a:pPr>
            <a:r>
              <a:rPr lang="fr-FR" sz="800" b="0" i="0" u="none" strike="noStrike" cap="none" noProof="0" dirty="0">
                <a:solidFill>
                  <a:schemeClr val="dk1"/>
                </a:solidFill>
                <a:latin typeface="Montserrat"/>
                <a:ea typeface="Montserrat"/>
                <a:cs typeface="Montserrat"/>
                <a:sym typeface="Montserrat"/>
              </a:rPr>
              <a:t>Amortissement</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chemeClr val="lt2"/>
              </a:buClr>
              <a:buSzPts val="800"/>
              <a:buFont typeface="Montserrat"/>
              <a:buChar char="●"/>
            </a:pPr>
            <a:r>
              <a:rPr lang="fr-FR" sz="800" b="0" i="0" u="none" strike="noStrike" cap="none" noProof="0" dirty="0">
                <a:solidFill>
                  <a:schemeClr val="dk1"/>
                </a:solidFill>
                <a:latin typeface="Montserrat"/>
                <a:ea typeface="Montserrat"/>
                <a:cs typeface="Montserrat"/>
                <a:sym typeface="Montserrat"/>
              </a:rPr>
              <a:t>Plan de financement </a:t>
            </a:r>
            <a:endParaRPr lang="fr-FR" sz="600" b="0" i="0" u="none" strike="noStrike" cap="none" noProof="0" dirty="0">
              <a:solidFill>
                <a:srgbClr val="000000"/>
              </a:solidFill>
              <a:latin typeface="Montserrat"/>
              <a:ea typeface="Montserrat"/>
              <a:cs typeface="Montserrat"/>
              <a:sym typeface="Montserrat"/>
            </a:endParaRPr>
          </a:p>
          <a:p>
            <a:pPr marL="139700" marR="0" lvl="0" indent="-127000" algn="l" rtl="0">
              <a:lnSpc>
                <a:spcPct val="150000"/>
              </a:lnSpc>
              <a:spcBef>
                <a:spcPts val="0"/>
              </a:spcBef>
              <a:spcAft>
                <a:spcPts val="0"/>
              </a:spcAft>
              <a:buClr>
                <a:schemeClr val="lt2"/>
              </a:buClr>
              <a:buSzPts val="800"/>
              <a:buFont typeface="Montserrat"/>
              <a:buChar char="●"/>
            </a:pPr>
            <a:r>
              <a:rPr lang="fr-FR" sz="800" b="0" i="0" u="none" strike="noStrike" cap="none" noProof="0" dirty="0">
                <a:solidFill>
                  <a:schemeClr val="dk1"/>
                </a:solidFill>
                <a:latin typeface="Montserrat"/>
                <a:ea typeface="Montserrat"/>
                <a:cs typeface="Montserrat"/>
                <a:sym typeface="Montserrat"/>
              </a:rPr>
              <a:t>Audit financier</a:t>
            </a:r>
          </a:p>
          <a:p>
            <a:pPr marL="12700" marR="0" lvl="0" algn="l" rtl="0">
              <a:lnSpc>
                <a:spcPct val="150000"/>
              </a:lnSpc>
              <a:spcBef>
                <a:spcPts val="0"/>
              </a:spcBef>
              <a:spcAft>
                <a:spcPts val="0"/>
              </a:spcAft>
              <a:buClr>
                <a:schemeClr val="lt2"/>
              </a:buClr>
              <a:buSzPts val="800"/>
            </a:pPr>
            <a:endParaRPr lang="fr-FR" sz="800" b="0" i="0" u="none" strike="noStrike" cap="none" noProof="0" dirty="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800"/>
              <a:buFont typeface="Arial"/>
              <a:buNone/>
            </a:pPr>
            <a:endParaRPr lang="fr-FR" sz="800" b="0" i="0" u="none" strike="noStrike" cap="none" noProof="0" dirty="0">
              <a:solidFill>
                <a:schemeClr val="lt1"/>
              </a:solidFill>
              <a:latin typeface="Calibri"/>
              <a:ea typeface="Calibri"/>
              <a:cs typeface="Calibri"/>
              <a:sym typeface="Calibri"/>
            </a:endParaRPr>
          </a:p>
        </p:txBody>
      </p:sp>
      <p:sp>
        <p:nvSpPr>
          <p:cNvPr id="780" name="Google Shape;780;g312e292c297_0_793"/>
          <p:cNvSpPr/>
          <p:nvPr/>
        </p:nvSpPr>
        <p:spPr>
          <a:xfrm>
            <a:off x="4239957" y="2981603"/>
            <a:ext cx="1442054" cy="1838365"/>
          </a:xfrm>
          <a:prstGeom prst="roundRect">
            <a:avLst>
              <a:gd name="adj" fmla="val 16667"/>
            </a:avLst>
          </a:prstGeom>
          <a:solidFill>
            <a:srgbClr val="F2F2F2"/>
          </a:solidFill>
          <a:ln w="9525" cap="flat" cmpd="sng">
            <a:solidFill>
              <a:srgbClr val="FF0000"/>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1" noProof="0" dirty="0">
                <a:solidFill>
                  <a:schemeClr val="dk1"/>
                </a:solidFill>
                <a:latin typeface="Montserrat"/>
                <a:ea typeface="Montserrat"/>
                <a:cs typeface="Montserrat"/>
                <a:sym typeface="Montserrat"/>
              </a:rPr>
              <a:t>Projet</a:t>
            </a:r>
            <a:br>
              <a:rPr lang="fr-FR" sz="1100" b="1" i="0" u="none" strike="noStrike" cap="none" noProof="0" dirty="0">
                <a:solidFill>
                  <a:schemeClr val="dk1"/>
                </a:solidFill>
                <a:latin typeface="Montserrat"/>
                <a:ea typeface="Montserrat"/>
                <a:cs typeface="Montserrat"/>
                <a:sym typeface="Montserrat"/>
              </a:rPr>
            </a:br>
            <a:endParaRPr lang="fr-FR" sz="1100" b="1" i="0" u="none" strike="noStrike" cap="none" noProof="0" dirty="0">
              <a:solidFill>
                <a:schemeClr val="dk1"/>
              </a:solidFill>
              <a:latin typeface="Montserrat"/>
              <a:ea typeface="Montserrat"/>
              <a:cs typeface="Montserrat"/>
              <a:sym typeface="Montserrat"/>
            </a:endParaRP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Planification des projets</a:t>
            </a: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Suivi des tâches</a:t>
            </a: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Gestion des coûts </a:t>
            </a: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Collaboration inter-équipe</a:t>
            </a:r>
          </a:p>
          <a:p>
            <a:pPr marL="0" marR="0" lvl="0" indent="0" algn="ctr" rtl="0">
              <a:lnSpc>
                <a:spcPct val="100000"/>
              </a:lnSpc>
              <a:spcBef>
                <a:spcPts val="0"/>
              </a:spcBef>
              <a:spcAft>
                <a:spcPts val="0"/>
              </a:spcAft>
              <a:buClr>
                <a:srgbClr val="000000"/>
              </a:buClr>
              <a:buSzPts val="800"/>
              <a:buFont typeface="Arial"/>
              <a:buNone/>
            </a:pPr>
            <a:endParaRPr lang="fr-FR" sz="800" b="0" i="0" u="none" strike="noStrike" cap="none" noProof="0" dirty="0">
              <a:solidFill>
                <a:schemeClr val="lt1"/>
              </a:solidFill>
              <a:latin typeface="Calibri"/>
              <a:ea typeface="Calibri"/>
              <a:cs typeface="Calibri"/>
              <a:sym typeface="Calibri"/>
            </a:endParaRPr>
          </a:p>
        </p:txBody>
      </p:sp>
      <p:sp>
        <p:nvSpPr>
          <p:cNvPr id="781" name="Google Shape;781;g312e292c297_0_793"/>
          <p:cNvSpPr txBox="1"/>
          <p:nvPr/>
        </p:nvSpPr>
        <p:spPr>
          <a:xfrm>
            <a:off x="661824" y="83850"/>
            <a:ext cx="8190900" cy="486600"/>
          </a:xfrm>
          <a:prstGeom prst="rect">
            <a:avLst/>
          </a:prstGeom>
          <a:noFill/>
          <a:ln>
            <a:noFill/>
          </a:ln>
        </p:spPr>
        <p:txBody>
          <a:bodyPr spcFirstLastPara="1" wrap="square" lIns="45725" tIns="22850" rIns="45725" bIns="22850" anchor="t" anchorCtr="0">
            <a:noAutofit/>
          </a:bodyPr>
          <a:lstStyle/>
          <a:p>
            <a:pPr marL="0" marR="0" lvl="0" indent="0" algn="l" rtl="0">
              <a:lnSpc>
                <a:spcPct val="90000"/>
              </a:lnSpc>
              <a:spcBef>
                <a:spcPts val="0"/>
              </a:spcBef>
              <a:spcAft>
                <a:spcPts val="0"/>
              </a:spcAft>
              <a:buClr>
                <a:srgbClr val="222B88"/>
              </a:buClr>
              <a:buSzPts val="2300"/>
              <a:buFont typeface="Calibri"/>
              <a:buNone/>
            </a:pPr>
            <a:r>
              <a:rPr lang="fr-FR" sz="1800" b="1" i="0" u="none" strike="noStrike" cap="none" noProof="0" dirty="0">
                <a:solidFill>
                  <a:schemeClr val="dk1"/>
                </a:solidFill>
                <a:latin typeface="Montserrat"/>
                <a:ea typeface="Montserrat"/>
                <a:cs typeface="Montserrat"/>
                <a:sym typeface="Montserrat"/>
              </a:rPr>
              <a:t>Approche proposée sur l’étude de cadrage état des lieux</a:t>
            </a:r>
            <a:endParaRPr lang="fr-FR" sz="700" b="0" i="0" u="none" strike="noStrike" cap="none" noProof="0" dirty="0">
              <a:solidFill>
                <a:srgbClr val="000000"/>
              </a:solidFill>
              <a:latin typeface="Montserrat"/>
              <a:ea typeface="Montserrat"/>
              <a:cs typeface="Montserrat"/>
              <a:sym typeface="Montserrat"/>
            </a:endParaRPr>
          </a:p>
        </p:txBody>
      </p:sp>
      <p:sp>
        <p:nvSpPr>
          <p:cNvPr id="3" name="Google Shape;780;g312e292c297_0_793">
            <a:extLst>
              <a:ext uri="{FF2B5EF4-FFF2-40B4-BE49-F238E27FC236}">
                <a16:creationId xmlns:a16="http://schemas.microsoft.com/office/drawing/2014/main" id="{933451F6-DED8-558D-E147-93978291AA03}"/>
              </a:ext>
            </a:extLst>
          </p:cNvPr>
          <p:cNvSpPr/>
          <p:nvPr/>
        </p:nvSpPr>
        <p:spPr>
          <a:xfrm>
            <a:off x="7309951" y="2978708"/>
            <a:ext cx="1442054" cy="1838365"/>
          </a:xfrm>
          <a:prstGeom prst="roundRect">
            <a:avLst>
              <a:gd name="adj" fmla="val 16667"/>
            </a:avLst>
          </a:prstGeom>
          <a:solidFill>
            <a:srgbClr val="F2F2F2"/>
          </a:solidFill>
          <a:ln w="9525" cap="flat" cmpd="sng">
            <a:solidFill>
              <a:srgbClr val="FF0000"/>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1" noProof="0" dirty="0" err="1">
                <a:solidFill>
                  <a:schemeClr val="dk1"/>
                </a:solidFill>
                <a:latin typeface="Montserrat"/>
                <a:ea typeface="Montserrat"/>
                <a:cs typeface="Montserrat"/>
                <a:sym typeface="Montserrat"/>
              </a:rPr>
              <a:t>Reporting</a:t>
            </a:r>
            <a:br>
              <a:rPr lang="fr-FR" sz="1100" b="1" i="0" u="none" strike="noStrike" cap="none" noProof="0" dirty="0">
                <a:solidFill>
                  <a:schemeClr val="dk1"/>
                </a:solidFill>
                <a:latin typeface="Montserrat"/>
                <a:ea typeface="Montserrat"/>
                <a:cs typeface="Montserrat"/>
                <a:sym typeface="Montserrat"/>
              </a:rPr>
            </a:br>
            <a:endParaRPr lang="fr-FR" sz="1100" b="1" i="0" u="none" strike="noStrike" cap="none" noProof="0" dirty="0">
              <a:solidFill>
                <a:schemeClr val="dk1"/>
              </a:solidFill>
              <a:latin typeface="Montserrat"/>
              <a:ea typeface="Montserrat"/>
              <a:cs typeface="Montserrat"/>
              <a:sym typeface="Montserrat"/>
            </a:endParaRP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Prévisionnel de trésorerie</a:t>
            </a:r>
            <a:endParaRPr lang="fr-FR" sz="600" b="0" i="0" u="none" strike="noStrike" cap="none" noProof="0" dirty="0">
              <a:solidFill>
                <a:srgbClr val="000000"/>
              </a:solidFill>
              <a:latin typeface="Montserrat"/>
              <a:ea typeface="Montserrat"/>
              <a:cs typeface="Montserrat"/>
              <a:sym typeface="Montserrat"/>
            </a:endParaRP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KPIs opérationnels</a:t>
            </a:r>
            <a:endParaRPr lang="fr-FR" sz="600" b="0" i="0" u="none" strike="noStrike" cap="none" noProof="0" dirty="0">
              <a:solidFill>
                <a:srgbClr val="000000"/>
              </a:solidFill>
              <a:latin typeface="Montserrat"/>
              <a:ea typeface="Montserrat"/>
              <a:cs typeface="Montserrat"/>
              <a:sym typeface="Montserrat"/>
            </a:endParaRP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Analyse des performances</a:t>
            </a:r>
            <a:endParaRPr lang="fr-FR" sz="600" b="0" i="0" u="none" strike="noStrike" cap="none" noProof="0" dirty="0">
              <a:solidFill>
                <a:srgbClr val="000000"/>
              </a:solidFill>
              <a:latin typeface="Montserrat"/>
              <a:ea typeface="Montserrat"/>
              <a:cs typeface="Montserrat"/>
              <a:sym typeface="Montserrat"/>
            </a:endParaRPr>
          </a:p>
          <a:p>
            <a:pPr marL="177800" marR="0" lvl="0" indent="-165100" algn="l" rtl="0">
              <a:lnSpc>
                <a:spcPct val="150000"/>
              </a:lnSpc>
              <a:spcBef>
                <a:spcPts val="0"/>
              </a:spcBef>
              <a:spcAft>
                <a:spcPts val="0"/>
              </a:spcAft>
              <a:buClr>
                <a:srgbClr val="FF0000"/>
              </a:buClr>
              <a:buSzPts val="600"/>
              <a:buFont typeface="Montserrat"/>
              <a:buChar char="●"/>
            </a:pPr>
            <a:r>
              <a:rPr lang="fr-FR" sz="800" b="0" i="0" u="none" strike="noStrike" cap="none" noProof="0" dirty="0">
                <a:solidFill>
                  <a:schemeClr val="dk1"/>
                </a:solidFill>
                <a:latin typeface="Montserrat"/>
                <a:ea typeface="Montserrat"/>
                <a:cs typeface="Montserrat"/>
                <a:sym typeface="Montserrat"/>
              </a:rPr>
              <a:t>Rapports personnalisés</a:t>
            </a:r>
            <a:endParaRPr lang="fr-FR" sz="600" b="0" i="0" u="none" strike="noStrike" cap="none" noProof="0" dirty="0">
              <a:solidFill>
                <a:srgbClr val="000000"/>
              </a:solidFill>
              <a:latin typeface="Montserrat"/>
              <a:ea typeface="Montserrat"/>
              <a:cs typeface="Montserrat"/>
              <a:sym typeface="Montserrat"/>
            </a:endParaRPr>
          </a:p>
        </p:txBody>
      </p:sp>
      <p:sp>
        <p:nvSpPr>
          <p:cNvPr id="4" name="Google Shape;780;g312e292c297_0_793">
            <a:extLst>
              <a:ext uri="{FF2B5EF4-FFF2-40B4-BE49-F238E27FC236}">
                <a16:creationId xmlns:a16="http://schemas.microsoft.com/office/drawing/2014/main" id="{F6558918-D63B-0BA0-B34C-D39171ED8EC7}"/>
              </a:ext>
            </a:extLst>
          </p:cNvPr>
          <p:cNvSpPr/>
          <p:nvPr/>
        </p:nvSpPr>
        <p:spPr>
          <a:xfrm>
            <a:off x="5751399" y="2978708"/>
            <a:ext cx="1442054" cy="1838365"/>
          </a:xfrm>
          <a:prstGeom prst="roundRect">
            <a:avLst>
              <a:gd name="adj" fmla="val 16667"/>
            </a:avLst>
          </a:prstGeom>
          <a:solidFill>
            <a:srgbClr val="F2F2F2"/>
          </a:solidFill>
          <a:ln w="9525" cap="flat" cmpd="sng">
            <a:solidFill>
              <a:srgbClr val="FF0000"/>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1000" b="1" noProof="0" dirty="0">
                <a:solidFill>
                  <a:schemeClr val="dk1"/>
                </a:solidFill>
                <a:latin typeface="Montserrat"/>
                <a:ea typeface="Montserrat"/>
                <a:cs typeface="Montserrat"/>
                <a:sym typeface="Montserrat"/>
              </a:rPr>
              <a:t>Notes de frais</a:t>
            </a:r>
            <a:br>
              <a:rPr lang="fr-FR" sz="1200" b="1" i="0" u="none" strike="noStrike" cap="none" noProof="0" dirty="0">
                <a:solidFill>
                  <a:schemeClr val="dk1"/>
                </a:solidFill>
                <a:latin typeface="Montserrat"/>
                <a:ea typeface="Montserrat"/>
                <a:cs typeface="Montserrat"/>
                <a:sym typeface="Montserrat"/>
              </a:rPr>
            </a:br>
            <a:endParaRPr lang="fr-FR" sz="1200" b="1" i="0" u="none" strike="noStrike" cap="none" noProof="0" dirty="0">
              <a:solidFill>
                <a:schemeClr val="dk1"/>
              </a:solidFill>
              <a:latin typeface="Montserrat"/>
              <a:ea typeface="Montserrat"/>
              <a:cs typeface="Montserrat"/>
              <a:sym typeface="Montserrat"/>
            </a:endParaRP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Gestion des notes de frais</a:t>
            </a: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Automatisation</a:t>
            </a:r>
          </a:p>
          <a:p>
            <a:pPr marL="177800" marR="0" lvl="0" indent="-165100" algn="l" rtl="0">
              <a:lnSpc>
                <a:spcPct val="150000"/>
              </a:lnSpc>
              <a:spcBef>
                <a:spcPts val="0"/>
              </a:spcBef>
              <a:spcAft>
                <a:spcPts val="0"/>
              </a:spcAft>
              <a:buClr>
                <a:srgbClr val="FF0000"/>
              </a:buClr>
              <a:buSzPts val="600"/>
              <a:buFont typeface="Montserrat"/>
              <a:buChar char="●"/>
            </a:pPr>
            <a:r>
              <a:rPr lang="fr-FR" sz="800" dirty="0">
                <a:solidFill>
                  <a:schemeClr val="dk1"/>
                </a:solidFill>
                <a:latin typeface="Montserrat"/>
                <a:sym typeface="Montserrat"/>
              </a:rPr>
              <a:t>Conformité</a:t>
            </a:r>
          </a:p>
          <a:p>
            <a:pPr marL="177800" marR="0" lvl="0" indent="-165100" algn="l" rtl="0">
              <a:lnSpc>
                <a:spcPct val="150000"/>
              </a:lnSpc>
              <a:spcBef>
                <a:spcPts val="0"/>
              </a:spcBef>
              <a:spcAft>
                <a:spcPts val="0"/>
              </a:spcAft>
              <a:buClr>
                <a:srgbClr val="FF0000"/>
              </a:buClr>
              <a:buSzPts val="600"/>
              <a:buFont typeface="Montserrat"/>
              <a:buChar char="●"/>
            </a:pPr>
            <a:r>
              <a:rPr lang="fr-FR" sz="800" dirty="0" err="1">
                <a:solidFill>
                  <a:schemeClr val="dk1"/>
                </a:solidFill>
                <a:latin typeface="Montserrat"/>
                <a:sym typeface="Montserrat"/>
              </a:rPr>
              <a:t>Reporting</a:t>
            </a:r>
            <a:r>
              <a:rPr lang="fr-FR" sz="800" dirty="0">
                <a:solidFill>
                  <a:schemeClr val="dk1"/>
                </a:solidFill>
                <a:latin typeface="Montserrat"/>
                <a:sym typeface="Montserrat"/>
              </a:rPr>
              <a:t> des frais</a:t>
            </a:r>
          </a:p>
          <a:p>
            <a:pPr marL="12700" marR="0" lvl="0" algn="l" rtl="0">
              <a:lnSpc>
                <a:spcPct val="150000"/>
              </a:lnSpc>
              <a:spcBef>
                <a:spcPts val="0"/>
              </a:spcBef>
              <a:spcAft>
                <a:spcPts val="0"/>
              </a:spcAft>
              <a:buClr>
                <a:srgbClr val="FF0000"/>
              </a:buClr>
              <a:buSzPts val="600"/>
            </a:pPr>
            <a:endParaRPr lang="fr-FR" sz="800" dirty="0">
              <a:solidFill>
                <a:schemeClr val="dk1"/>
              </a:solidFill>
              <a:latin typeface="Montserrat"/>
              <a:sym typeface="Montserrat"/>
            </a:endParaRPr>
          </a:p>
          <a:p>
            <a:pPr marL="12700" marR="0" lvl="0" algn="l" rtl="0">
              <a:lnSpc>
                <a:spcPct val="150000"/>
              </a:lnSpc>
              <a:spcBef>
                <a:spcPts val="0"/>
              </a:spcBef>
              <a:spcAft>
                <a:spcPts val="0"/>
              </a:spcAft>
              <a:buClr>
                <a:srgbClr val="FF0000"/>
              </a:buClr>
              <a:buSzPts val="600"/>
            </a:pPr>
            <a:endParaRPr lang="fr-FR" sz="800" dirty="0">
              <a:solidFill>
                <a:schemeClr val="dk1"/>
              </a:solidFill>
              <a:latin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131e9ba1c4_3_634"/>
          <p:cNvSpPr txBox="1">
            <a:spLocks noGrp="1"/>
          </p:cNvSpPr>
          <p:nvPr>
            <p:ph type="title" idx="4294967295"/>
          </p:nvPr>
        </p:nvSpPr>
        <p:spPr>
          <a:xfrm>
            <a:off x="2940600" y="238750"/>
            <a:ext cx="52347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rPr>
              <a:t>Achat </a:t>
            </a:r>
          </a:p>
        </p:txBody>
      </p:sp>
      <p:sp>
        <p:nvSpPr>
          <p:cNvPr id="796" name="Google Shape;796;g3131e9ba1c4_3_634"/>
          <p:cNvSpPr/>
          <p:nvPr/>
        </p:nvSpPr>
        <p:spPr>
          <a:xfrm>
            <a:off x="5834819" y="1110100"/>
            <a:ext cx="2633700" cy="2079300"/>
          </a:xfrm>
          <a:prstGeom prst="rect">
            <a:avLst/>
          </a:prstGeom>
          <a:solidFill>
            <a:srgbClr val="606F8C">
              <a:alpha val="14901"/>
            </a:srgbClr>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Automatisation des commandes récurrentes</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Suivi en temps réel des statuts de livraison</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optimisée des paiements et rapprochements bancaires</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err="1">
                <a:solidFill>
                  <a:srgbClr val="000000"/>
                </a:solidFill>
                <a:latin typeface="Montserrat"/>
                <a:ea typeface="Montserrat"/>
                <a:cs typeface="Montserrat"/>
                <a:sym typeface="Montserrat"/>
              </a:rPr>
              <a:t>Reporting</a:t>
            </a:r>
            <a:r>
              <a:rPr lang="fr-FR" sz="700" b="0" i="0" u="none" strike="noStrike" cap="none" noProof="0" dirty="0">
                <a:solidFill>
                  <a:srgbClr val="000000"/>
                </a:solidFill>
                <a:latin typeface="Montserrat"/>
                <a:ea typeface="Montserrat"/>
                <a:cs typeface="Montserrat"/>
                <a:sym typeface="Montserrat"/>
              </a:rPr>
              <a:t> sur les coûts d’achat</a:t>
            </a:r>
          </a:p>
        </p:txBody>
      </p:sp>
      <p:sp>
        <p:nvSpPr>
          <p:cNvPr id="797" name="Google Shape;797;g3131e9ba1c4_3_634"/>
          <p:cNvSpPr/>
          <p:nvPr/>
        </p:nvSpPr>
        <p:spPr>
          <a:xfrm rot="-1175">
            <a:off x="5834761" y="775400"/>
            <a:ext cx="2633700" cy="2982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Contribution </a:t>
            </a:r>
            <a:r>
              <a:rPr lang="fr-FR" sz="700" b="1" noProof="0" dirty="0">
                <a:solidFill>
                  <a:schemeClr val="lt1"/>
                </a:solidFill>
                <a:latin typeface="Montserrat"/>
                <a:ea typeface="Montserrat"/>
                <a:cs typeface="Montserrat"/>
                <a:sym typeface="Montserrat"/>
              </a:rPr>
              <a:t>ERP</a:t>
            </a:r>
            <a:endParaRPr lang="fr-FR" sz="700" b="0" i="0" u="none" strike="noStrike" cap="none" noProof="0" dirty="0">
              <a:solidFill>
                <a:schemeClr val="lt1"/>
              </a:solidFill>
              <a:latin typeface="Montserrat"/>
              <a:ea typeface="Montserrat"/>
              <a:cs typeface="Montserrat"/>
              <a:sym typeface="Montserrat"/>
            </a:endParaRPr>
          </a:p>
        </p:txBody>
      </p:sp>
      <p:sp>
        <p:nvSpPr>
          <p:cNvPr id="798" name="Google Shape;798;g3131e9ba1c4_3_634"/>
          <p:cNvSpPr/>
          <p:nvPr/>
        </p:nvSpPr>
        <p:spPr>
          <a:xfrm>
            <a:off x="3096435" y="1110100"/>
            <a:ext cx="2633700" cy="2079300"/>
          </a:xfrm>
          <a:prstGeom prst="rect">
            <a:avLst/>
          </a:prstGeom>
          <a:noFill/>
          <a:ln w="9525" cap="flat" cmpd="sng">
            <a:solidFill>
              <a:srgbClr val="606F8C"/>
            </a:solidFill>
            <a:prstDash val="dash"/>
            <a:round/>
            <a:headEnd type="none" w="sm" len="sm"/>
            <a:tailEnd type="none" w="sm" len="sm"/>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des commandes fournisseurs </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Optimisatio</a:t>
            </a:r>
            <a:r>
              <a:rPr lang="fr-FR" sz="700" noProof="0" dirty="0">
                <a:latin typeface="Montserrat"/>
                <a:ea typeface="Montserrat"/>
                <a:cs typeface="Montserrat"/>
                <a:sym typeface="Montserrat"/>
              </a:rPr>
              <a:t>n des relations avec les fournisseurs stratégiques </a:t>
            </a:r>
            <a:endParaRPr lang="fr-FR" sz="700" b="0" i="0" u="none" strike="noStrike" cap="none" noProof="0" dirty="0">
              <a:solidFill>
                <a:srgbClr val="000000"/>
              </a:solidFill>
              <a:latin typeface="Montserrat"/>
              <a:ea typeface="Montserrat"/>
              <a:cs typeface="Montserrat"/>
              <a:sym typeface="Montserrat"/>
            </a:endParaRP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Analyse des besoins en approvisionnement</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des flux d’achats (commandes, factures, réception des marchandises)</a:t>
            </a:r>
          </a:p>
          <a:p>
            <a:pPr marL="179999" marR="73874" lvl="0" indent="-130176" algn="just" rtl="0">
              <a:lnSpc>
                <a:spcPct val="150000"/>
              </a:lnSpc>
              <a:spcBef>
                <a:spcPts val="0"/>
              </a:spcBef>
              <a:spcAft>
                <a:spcPts val="0"/>
              </a:spcAft>
              <a:buClr>
                <a:schemeClr val="lt2"/>
              </a:buClr>
              <a:buSzPts val="700"/>
              <a:buFont typeface="Montserrat"/>
              <a:buChar char="●"/>
            </a:pPr>
            <a:r>
              <a:rPr lang="fr-FR" sz="700" noProof="0" dirty="0">
                <a:latin typeface="Montserrat"/>
                <a:ea typeface="Montserrat"/>
                <a:cs typeface="Montserrat"/>
                <a:sym typeface="Montserrat"/>
              </a:rPr>
              <a:t>Sous-traitance</a:t>
            </a:r>
            <a:endParaRPr lang="fr-FR" sz="700" b="0" i="0" u="none" strike="noStrike" cap="none" noProof="0" dirty="0">
              <a:solidFill>
                <a:srgbClr val="000000"/>
              </a:solidFill>
              <a:latin typeface="Montserrat"/>
              <a:ea typeface="Montserrat"/>
              <a:cs typeface="Montserrat"/>
              <a:sym typeface="Montserrat"/>
            </a:endParaRPr>
          </a:p>
        </p:txBody>
      </p:sp>
      <p:sp>
        <p:nvSpPr>
          <p:cNvPr id="799" name="Google Shape;799;g3131e9ba1c4_3_634"/>
          <p:cNvSpPr/>
          <p:nvPr/>
        </p:nvSpPr>
        <p:spPr>
          <a:xfrm rot="-1175">
            <a:off x="3096376" y="775400"/>
            <a:ext cx="2633700" cy="298200"/>
          </a:xfrm>
          <a:prstGeom prst="rect">
            <a:avLst/>
          </a:prstGeom>
          <a:solidFill>
            <a:srgbClr val="D4D5E7">
              <a:alpha val="64705"/>
            </a:srgb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Principales activités</a:t>
            </a:r>
            <a:endParaRPr lang="fr-FR" sz="700" b="0" i="0" u="none" strike="noStrike" cap="none" noProof="0" dirty="0">
              <a:solidFill>
                <a:srgbClr val="000000"/>
              </a:solidFill>
              <a:latin typeface="Montserrat"/>
              <a:ea typeface="Montserrat"/>
              <a:cs typeface="Montserrat"/>
              <a:sym typeface="Montserrat"/>
            </a:endParaRPr>
          </a:p>
        </p:txBody>
      </p:sp>
      <p:sp>
        <p:nvSpPr>
          <p:cNvPr id="800" name="Google Shape;800;g3131e9ba1c4_3_634"/>
          <p:cNvSpPr/>
          <p:nvPr/>
        </p:nvSpPr>
        <p:spPr>
          <a:xfrm>
            <a:off x="3096473" y="3894800"/>
            <a:ext cx="5372100" cy="822900"/>
          </a:xfrm>
          <a:prstGeom prst="rect">
            <a:avLst/>
          </a:prstGeom>
          <a:solidFill>
            <a:srgbClr val="F7F6F6"/>
          </a:solidFill>
          <a:ln>
            <a:noFill/>
          </a:ln>
        </p:spPr>
        <p:txBody>
          <a:bodyPr spcFirstLastPara="1" wrap="square" lIns="91425" tIns="91425" rIns="91425" bIns="91425" anchor="ctr" anchorCtr="0">
            <a:noAutofit/>
          </a:bodyPr>
          <a:lstStyle/>
          <a:p>
            <a:pPr marL="0" marR="73874" lvl="0" indent="0" algn="just" rtl="0">
              <a:lnSpc>
                <a:spcPct val="115000"/>
              </a:lnSpc>
              <a:spcBef>
                <a:spcPts val="1000"/>
              </a:spcBef>
              <a:spcAft>
                <a:spcPts val="0"/>
              </a:spcAft>
              <a:buClr>
                <a:srgbClr val="000000"/>
              </a:buClr>
              <a:buSzPts val="700"/>
              <a:buFont typeface="Arial"/>
              <a:buNone/>
            </a:pPr>
            <a:endParaRPr lang="fr-FR" sz="700" b="0" i="0" u="none" strike="noStrike" cap="none" noProof="0" dirty="0">
              <a:solidFill>
                <a:srgbClr val="000000"/>
              </a:solidFill>
              <a:latin typeface="Montserrat"/>
              <a:ea typeface="Montserrat"/>
              <a:cs typeface="Montserrat"/>
              <a:sym typeface="Montserrat"/>
            </a:endParaRPr>
          </a:p>
        </p:txBody>
      </p:sp>
      <p:sp>
        <p:nvSpPr>
          <p:cNvPr id="801" name="Google Shape;801;g3131e9ba1c4_3_634"/>
          <p:cNvSpPr/>
          <p:nvPr/>
        </p:nvSpPr>
        <p:spPr>
          <a:xfrm rot="-576">
            <a:off x="3096374" y="3560100"/>
            <a:ext cx="5372100" cy="298200"/>
          </a:xfrm>
          <a:prstGeom prst="rect">
            <a:avLst/>
          </a:prstGeom>
          <a:solidFill>
            <a:srgbClr val="E7EAE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Livrables</a:t>
            </a:r>
            <a:endParaRPr lang="fr-FR" sz="700" b="0" i="0" u="none" strike="noStrike" cap="none" noProof="0" dirty="0">
              <a:solidFill>
                <a:srgbClr val="000000"/>
              </a:solidFill>
              <a:latin typeface="Montserrat"/>
              <a:ea typeface="Montserrat"/>
              <a:cs typeface="Montserrat"/>
              <a:sym typeface="Montserrat"/>
            </a:endParaRPr>
          </a:p>
        </p:txBody>
      </p:sp>
      <p:sp>
        <p:nvSpPr>
          <p:cNvPr id="802" name="Google Shape;802;g3131e9ba1c4_3_634"/>
          <p:cNvSpPr/>
          <p:nvPr/>
        </p:nvSpPr>
        <p:spPr>
          <a:xfrm rot="10800000">
            <a:off x="3850750"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803" name="Google Shape;803;g3131e9ba1c4_3_634"/>
          <p:cNvSpPr/>
          <p:nvPr/>
        </p:nvSpPr>
        <p:spPr>
          <a:xfrm rot="10800000">
            <a:off x="5466994"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804" name="Google Shape;804;g3131e9ba1c4_3_634"/>
          <p:cNvSpPr/>
          <p:nvPr/>
        </p:nvSpPr>
        <p:spPr>
          <a:xfrm rot="10800000">
            <a:off x="7083238"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pic>
        <p:nvPicPr>
          <p:cNvPr id="805" name="Google Shape;805;g3131e9ba1c4_3_634"/>
          <p:cNvPicPr preferRelativeResize="0"/>
          <p:nvPr/>
        </p:nvPicPr>
        <p:blipFill rotWithShape="1">
          <a:blip r:embed="rId3">
            <a:alphaModFix/>
          </a:blip>
          <a:srcRect/>
          <a:stretch/>
        </p:blipFill>
        <p:spPr>
          <a:xfrm>
            <a:off x="1329225" y="637436"/>
            <a:ext cx="417000" cy="436626"/>
          </a:xfrm>
          <a:prstGeom prst="rect">
            <a:avLst/>
          </a:prstGeom>
          <a:noFill/>
          <a:ln>
            <a:noFill/>
          </a:ln>
        </p:spPr>
      </p:pic>
      <p:pic>
        <p:nvPicPr>
          <p:cNvPr id="806" name="Google Shape;806;g3131e9ba1c4_3_634"/>
          <p:cNvPicPr preferRelativeResize="0"/>
          <p:nvPr/>
        </p:nvPicPr>
        <p:blipFill rotWithShape="1">
          <a:blip r:embed="rId4">
            <a:alphaModFix/>
          </a:blip>
          <a:srcRect l="2244" r="2253"/>
          <a:stretch/>
        </p:blipFill>
        <p:spPr>
          <a:xfrm>
            <a:off x="1329225" y="2491110"/>
            <a:ext cx="417000" cy="436626"/>
          </a:xfrm>
          <a:prstGeom prst="rect">
            <a:avLst/>
          </a:prstGeom>
          <a:noFill/>
          <a:ln>
            <a:noFill/>
          </a:ln>
        </p:spPr>
      </p:pic>
      <p:sp>
        <p:nvSpPr>
          <p:cNvPr id="808" name="Google Shape;808;g3131e9ba1c4_3_634"/>
          <p:cNvSpPr/>
          <p:nvPr/>
        </p:nvSpPr>
        <p:spPr>
          <a:xfrm>
            <a:off x="439875" y="1189475"/>
            <a:ext cx="2195700" cy="113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L’objectif de ce périmètre est d’aligner l'implémentation de du nouvel ERP avec les objectifs stratégiques à long terme. Il permet de définir les étapes clés de transformation et de s'assurer que le système soutiendra la croissance future de l'entreprise.</a:t>
            </a:r>
          </a:p>
        </p:txBody>
      </p:sp>
      <p:pic>
        <p:nvPicPr>
          <p:cNvPr id="809" name="Google Shape;809;g3131e9ba1c4_3_634"/>
          <p:cNvPicPr preferRelativeResize="0"/>
          <p:nvPr/>
        </p:nvPicPr>
        <p:blipFill rotWithShape="1">
          <a:blip r:embed="rId5">
            <a:alphaModFix/>
          </a:blip>
          <a:srcRect l="2244" r="2253"/>
          <a:stretch/>
        </p:blipFill>
        <p:spPr>
          <a:xfrm>
            <a:off x="1329225" y="3469335"/>
            <a:ext cx="417000" cy="436626"/>
          </a:xfrm>
          <a:prstGeom prst="rect">
            <a:avLst/>
          </a:prstGeom>
          <a:noFill/>
          <a:ln>
            <a:noFill/>
          </a:ln>
        </p:spPr>
      </p:pic>
      <p:sp>
        <p:nvSpPr>
          <p:cNvPr id="810" name="Google Shape;810;g3131e9ba1c4_3_634"/>
          <p:cNvSpPr/>
          <p:nvPr/>
        </p:nvSpPr>
        <p:spPr>
          <a:xfrm>
            <a:off x="912975" y="3905938"/>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err="1">
                <a:solidFill>
                  <a:srgbClr val="000000"/>
                </a:solidFill>
                <a:latin typeface="Montserrat"/>
                <a:ea typeface="Montserrat"/>
                <a:cs typeface="Montserrat"/>
                <a:sym typeface="Montserrat"/>
              </a:rPr>
              <a:t>xxxx</a:t>
            </a:r>
            <a:endParaRPr lang="fr-FR" sz="800" b="0" i="0" u="none" strike="noStrike" cap="none" noProof="0" dirty="0">
              <a:solidFill>
                <a:srgbClr val="000000"/>
              </a:solidFill>
              <a:latin typeface="Montserrat"/>
              <a:ea typeface="Montserrat"/>
              <a:cs typeface="Montserrat"/>
              <a:sym typeface="Montserrat"/>
            </a:endParaRPr>
          </a:p>
        </p:txBody>
      </p:sp>
      <p:sp>
        <p:nvSpPr>
          <p:cNvPr id="811" name="Google Shape;811;g3131e9ba1c4_3_634"/>
          <p:cNvSpPr/>
          <p:nvPr/>
        </p:nvSpPr>
        <p:spPr>
          <a:xfrm>
            <a:off x="3211325" y="4023575"/>
            <a:ext cx="2518800" cy="344976"/>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457200" marR="73874" lvl="0" indent="0" algn="just" rtl="0">
              <a:lnSpc>
                <a:spcPct val="150000"/>
              </a:lnSpc>
              <a:spcBef>
                <a:spcPts val="0"/>
              </a:spcBef>
              <a:spcAft>
                <a:spcPts val="0"/>
              </a:spcAft>
              <a:buClr>
                <a:srgbClr val="000000"/>
              </a:buClr>
              <a:buSzPts val="700"/>
              <a:buFont typeface="Arial"/>
              <a:buNone/>
            </a:pPr>
            <a:endParaRPr lang="fr-FR" sz="700" b="0" i="0" u="none" strike="noStrike" cap="none" noProof="0" dirty="0">
              <a:solidFill>
                <a:srgbClr val="000000"/>
              </a:solidFill>
              <a:latin typeface="Montserrat"/>
              <a:ea typeface="Montserrat"/>
              <a:cs typeface="Montserrat"/>
              <a:sym typeface="Montserrat"/>
            </a:endParaRP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Liste consolidée des fournisseurs clés</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Rapport d'intégration bancaire, détaillant la synchronisation des paiements dans l'ERP et les processus de rapprochement.</a:t>
            </a:r>
          </a:p>
        </p:txBody>
      </p:sp>
      <p:sp>
        <p:nvSpPr>
          <p:cNvPr id="812" name="Google Shape;812;g3131e9ba1c4_3_634"/>
          <p:cNvSpPr/>
          <p:nvPr/>
        </p:nvSpPr>
        <p:spPr>
          <a:xfrm>
            <a:off x="5892200" y="4023575"/>
            <a:ext cx="2518800" cy="499200"/>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KPI sur les coûts et délais d’approvisionnement</a:t>
            </a:r>
          </a:p>
        </p:txBody>
      </p:sp>
      <p:sp>
        <p:nvSpPr>
          <p:cNvPr id="2" name="Google Shape;867;g31170df97db_0_808">
            <a:extLst>
              <a:ext uri="{FF2B5EF4-FFF2-40B4-BE49-F238E27FC236}">
                <a16:creationId xmlns:a16="http://schemas.microsoft.com/office/drawing/2014/main" id="{037E1BDD-16D0-A743-5710-F7BA9D008DE6}"/>
              </a:ext>
            </a:extLst>
          </p:cNvPr>
          <p:cNvSpPr/>
          <p:nvPr/>
        </p:nvSpPr>
        <p:spPr>
          <a:xfrm>
            <a:off x="912975" y="2922288"/>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6 ateliers à réaliser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g31170df97db_0_808"/>
          <p:cNvSpPr/>
          <p:nvPr/>
        </p:nvSpPr>
        <p:spPr>
          <a:xfrm>
            <a:off x="3148660" y="3817549"/>
            <a:ext cx="5372100" cy="967101"/>
          </a:xfrm>
          <a:prstGeom prst="rect">
            <a:avLst/>
          </a:prstGeom>
          <a:solidFill>
            <a:srgbClr val="F7F6F6"/>
          </a:solidFill>
          <a:ln>
            <a:noFill/>
          </a:ln>
        </p:spPr>
        <p:txBody>
          <a:bodyPr spcFirstLastPara="1" wrap="square" lIns="91425" tIns="91425" rIns="91425" bIns="91425" anchor="ctr" anchorCtr="0">
            <a:noAutofit/>
          </a:bodyPr>
          <a:lstStyle/>
          <a:p>
            <a:pPr marL="0" marR="73874" lvl="0" indent="0" algn="just" rtl="0">
              <a:lnSpc>
                <a:spcPct val="115000"/>
              </a:lnSpc>
              <a:spcBef>
                <a:spcPts val="1000"/>
              </a:spcBef>
              <a:spcAft>
                <a:spcPts val="0"/>
              </a:spcAft>
              <a:buClr>
                <a:srgbClr val="000000"/>
              </a:buClr>
              <a:buSzPts val="700"/>
              <a:buFont typeface="Arial"/>
              <a:buNone/>
            </a:pPr>
            <a:endParaRPr lang="fr-FR" sz="700" b="0" i="0" u="none" strike="noStrike" cap="none" noProof="0" dirty="0">
              <a:solidFill>
                <a:srgbClr val="000000"/>
              </a:solidFill>
              <a:latin typeface="Montserrat"/>
              <a:ea typeface="Montserrat"/>
              <a:cs typeface="Montserrat"/>
              <a:sym typeface="Montserrat"/>
            </a:endParaRPr>
          </a:p>
        </p:txBody>
      </p:sp>
      <p:sp>
        <p:nvSpPr>
          <p:cNvPr id="856" name="Google Shape;856;g31170df97db_0_808"/>
          <p:cNvSpPr txBox="1">
            <a:spLocks noGrp="1"/>
          </p:cNvSpPr>
          <p:nvPr>
            <p:ph type="title" idx="4294967295"/>
          </p:nvPr>
        </p:nvSpPr>
        <p:spPr>
          <a:xfrm>
            <a:off x="2940600" y="238750"/>
            <a:ext cx="52347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rPr>
              <a:t>Ventes </a:t>
            </a:r>
          </a:p>
        </p:txBody>
      </p:sp>
      <p:sp>
        <p:nvSpPr>
          <p:cNvPr id="857" name="Google Shape;857;g31170df97db_0_808"/>
          <p:cNvSpPr/>
          <p:nvPr/>
        </p:nvSpPr>
        <p:spPr>
          <a:xfrm>
            <a:off x="5834819" y="1110100"/>
            <a:ext cx="2633700" cy="2079300"/>
          </a:xfrm>
          <a:prstGeom prst="rect">
            <a:avLst/>
          </a:prstGeom>
          <a:solidFill>
            <a:srgbClr val="606F8C">
              <a:alpha val="14901"/>
            </a:srgbClr>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Automatisation de la gestion des ventes ( l’ERP facilite la création de </a:t>
            </a:r>
            <a:r>
              <a:rPr lang="fr-FR" sz="700" b="0" i="0" u="none" strike="noStrike" cap="none" noProof="0" dirty="0" err="1">
                <a:solidFill>
                  <a:srgbClr val="000000"/>
                </a:solidFill>
                <a:latin typeface="Montserrat"/>
                <a:ea typeface="Montserrat"/>
                <a:cs typeface="Montserrat"/>
                <a:sym typeface="Montserrat"/>
              </a:rPr>
              <a:t>devis,commandes</a:t>
            </a:r>
            <a:r>
              <a:rPr lang="fr-FR" sz="700" b="0" i="0" u="none" strike="noStrike" cap="none" noProof="0" dirty="0">
                <a:solidFill>
                  <a:srgbClr val="000000"/>
                </a:solidFill>
                <a:latin typeface="Montserrat"/>
                <a:ea typeface="Montserrat"/>
                <a:cs typeface="Montserrat"/>
                <a:sym typeface="Montserrat"/>
              </a:rPr>
              <a:t> et factures)</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Suivi de la rentabilité et des prévisions </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des opportunités </a:t>
            </a:r>
            <a:r>
              <a:rPr lang="fr-FR" sz="700" b="0" i="0" u="none" strike="noStrike" cap="none" noProof="0" dirty="0" err="1">
                <a:solidFill>
                  <a:srgbClr val="000000"/>
                </a:solidFill>
                <a:latin typeface="Montserrat"/>
                <a:ea typeface="Montserrat"/>
                <a:cs typeface="Montserrat"/>
                <a:sym typeface="Montserrat"/>
              </a:rPr>
              <a:t>comemerciales</a:t>
            </a:r>
            <a:endParaRPr lang="fr-FR" sz="700" b="0" i="0" u="none" strike="noStrike" cap="none" noProof="0" dirty="0">
              <a:solidFill>
                <a:srgbClr val="000000"/>
              </a:solidFill>
              <a:latin typeface="Montserrat"/>
              <a:ea typeface="Montserrat"/>
              <a:cs typeface="Montserrat"/>
              <a:sym typeface="Montserrat"/>
            </a:endParaRPr>
          </a:p>
        </p:txBody>
      </p:sp>
      <p:sp>
        <p:nvSpPr>
          <p:cNvPr id="858" name="Google Shape;858;g31170df97db_0_808"/>
          <p:cNvSpPr/>
          <p:nvPr/>
        </p:nvSpPr>
        <p:spPr>
          <a:xfrm rot="-1175">
            <a:off x="5834761" y="775400"/>
            <a:ext cx="2633700" cy="2982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Contribution de l’ERP</a:t>
            </a:r>
            <a:endParaRPr lang="fr-FR" sz="700" b="0" i="0" u="none" strike="noStrike" cap="none" noProof="0" dirty="0">
              <a:solidFill>
                <a:schemeClr val="lt1"/>
              </a:solidFill>
              <a:latin typeface="Montserrat"/>
              <a:ea typeface="Montserrat"/>
              <a:cs typeface="Montserrat"/>
              <a:sym typeface="Montserrat"/>
            </a:endParaRPr>
          </a:p>
        </p:txBody>
      </p:sp>
      <p:sp>
        <p:nvSpPr>
          <p:cNvPr id="859" name="Google Shape;859;g31170df97db_0_808"/>
          <p:cNvSpPr/>
          <p:nvPr/>
        </p:nvSpPr>
        <p:spPr>
          <a:xfrm>
            <a:off x="3096435" y="1110100"/>
            <a:ext cx="2633700" cy="2079300"/>
          </a:xfrm>
          <a:prstGeom prst="rect">
            <a:avLst/>
          </a:prstGeom>
          <a:noFill/>
          <a:ln w="9525" cap="flat" cmpd="sng">
            <a:solidFill>
              <a:srgbClr val="606F8C"/>
            </a:solidFill>
            <a:prstDash val="dash"/>
            <a:round/>
            <a:headEnd type="none" w="sm" len="sm"/>
            <a:tailEnd type="none" w="sm" len="sm"/>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des devis ( modification, suivi, personnalisation)</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des commandes ( Création à partir de devis, suivi, coordination avec la prod)</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Facturation (facture à partir de commandes, facturation par taches, gestion des factures via l’ERP)</a:t>
            </a:r>
          </a:p>
        </p:txBody>
      </p:sp>
      <p:sp>
        <p:nvSpPr>
          <p:cNvPr id="860" name="Google Shape;860;g31170df97db_0_808"/>
          <p:cNvSpPr/>
          <p:nvPr/>
        </p:nvSpPr>
        <p:spPr>
          <a:xfrm rot="-1175">
            <a:off x="3096376" y="775400"/>
            <a:ext cx="2633700" cy="298200"/>
          </a:xfrm>
          <a:prstGeom prst="rect">
            <a:avLst/>
          </a:prstGeom>
          <a:solidFill>
            <a:srgbClr val="D4D5E7">
              <a:alpha val="64705"/>
            </a:srgb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Principales activités</a:t>
            </a:r>
            <a:endParaRPr lang="fr-FR" sz="700" b="0" i="0" u="none" strike="noStrike" cap="none" noProof="0" dirty="0">
              <a:solidFill>
                <a:srgbClr val="000000"/>
              </a:solidFill>
              <a:latin typeface="Montserrat"/>
              <a:ea typeface="Montserrat"/>
              <a:cs typeface="Montserrat"/>
              <a:sym typeface="Montserrat"/>
            </a:endParaRPr>
          </a:p>
        </p:txBody>
      </p:sp>
      <p:pic>
        <p:nvPicPr>
          <p:cNvPr id="861" name="Google Shape;861;g31170df97db_0_808"/>
          <p:cNvPicPr preferRelativeResize="0"/>
          <p:nvPr/>
        </p:nvPicPr>
        <p:blipFill rotWithShape="1">
          <a:blip r:embed="rId3">
            <a:alphaModFix/>
          </a:blip>
          <a:srcRect/>
          <a:stretch/>
        </p:blipFill>
        <p:spPr>
          <a:xfrm>
            <a:off x="1329225" y="925448"/>
            <a:ext cx="417000" cy="436626"/>
          </a:xfrm>
          <a:prstGeom prst="rect">
            <a:avLst/>
          </a:prstGeom>
          <a:noFill/>
          <a:ln>
            <a:noFill/>
          </a:ln>
        </p:spPr>
      </p:pic>
      <p:sp>
        <p:nvSpPr>
          <p:cNvPr id="862" name="Google Shape;862;g31170df97db_0_808"/>
          <p:cNvSpPr/>
          <p:nvPr/>
        </p:nvSpPr>
        <p:spPr>
          <a:xfrm rot="-576">
            <a:off x="3096374" y="3560100"/>
            <a:ext cx="5372100" cy="298200"/>
          </a:xfrm>
          <a:prstGeom prst="rect">
            <a:avLst/>
          </a:prstGeom>
          <a:solidFill>
            <a:srgbClr val="E7EAE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Livrables</a:t>
            </a:r>
            <a:endParaRPr lang="fr-FR" sz="700" b="0" i="0" u="none" strike="noStrike" cap="none" noProof="0" dirty="0">
              <a:solidFill>
                <a:srgbClr val="000000"/>
              </a:solidFill>
              <a:latin typeface="Montserrat"/>
              <a:ea typeface="Montserrat"/>
              <a:cs typeface="Montserrat"/>
              <a:sym typeface="Montserrat"/>
            </a:endParaRPr>
          </a:p>
        </p:txBody>
      </p:sp>
      <p:sp>
        <p:nvSpPr>
          <p:cNvPr id="863" name="Google Shape;863;g31170df97db_0_808"/>
          <p:cNvSpPr/>
          <p:nvPr/>
        </p:nvSpPr>
        <p:spPr>
          <a:xfrm rot="10800000">
            <a:off x="3850750"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864" name="Google Shape;864;g31170df97db_0_808"/>
          <p:cNvSpPr/>
          <p:nvPr/>
        </p:nvSpPr>
        <p:spPr>
          <a:xfrm rot="10800000">
            <a:off x="5466994"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865" name="Google Shape;865;g31170df97db_0_808"/>
          <p:cNvSpPr/>
          <p:nvPr/>
        </p:nvSpPr>
        <p:spPr>
          <a:xfrm rot="10800000">
            <a:off x="7083238"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pic>
        <p:nvPicPr>
          <p:cNvPr id="866" name="Google Shape;866;g31170df97db_0_808"/>
          <p:cNvPicPr preferRelativeResize="0"/>
          <p:nvPr/>
        </p:nvPicPr>
        <p:blipFill rotWithShape="1">
          <a:blip r:embed="rId4">
            <a:alphaModFix/>
          </a:blip>
          <a:srcRect l="2244" r="2253"/>
          <a:stretch/>
        </p:blipFill>
        <p:spPr>
          <a:xfrm>
            <a:off x="1329225" y="2414910"/>
            <a:ext cx="417000" cy="436626"/>
          </a:xfrm>
          <a:prstGeom prst="rect">
            <a:avLst/>
          </a:prstGeom>
          <a:noFill/>
          <a:ln>
            <a:noFill/>
          </a:ln>
        </p:spPr>
      </p:pic>
      <p:sp>
        <p:nvSpPr>
          <p:cNvPr id="867" name="Google Shape;867;g31170df97db_0_808"/>
          <p:cNvSpPr/>
          <p:nvPr/>
        </p:nvSpPr>
        <p:spPr>
          <a:xfrm>
            <a:off x="912975" y="2922288"/>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6 ateliers à réaliser</a:t>
            </a:r>
          </a:p>
        </p:txBody>
      </p:sp>
      <p:sp>
        <p:nvSpPr>
          <p:cNvPr id="868" name="Google Shape;868;g31170df97db_0_808"/>
          <p:cNvSpPr/>
          <p:nvPr/>
        </p:nvSpPr>
        <p:spPr>
          <a:xfrm>
            <a:off x="439875" y="1419975"/>
            <a:ext cx="2195700" cy="7386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L'objectif de ce  périmètre est de préparer la migration en optimisant les processus financiers pour améliorer la performance, la conformité et la visibilité des données en temps réel.</a:t>
            </a:r>
          </a:p>
        </p:txBody>
      </p:sp>
      <p:pic>
        <p:nvPicPr>
          <p:cNvPr id="869" name="Google Shape;869;g31170df97db_0_808"/>
          <p:cNvPicPr preferRelativeResize="0"/>
          <p:nvPr/>
        </p:nvPicPr>
        <p:blipFill rotWithShape="1">
          <a:blip r:embed="rId5">
            <a:alphaModFix/>
          </a:blip>
          <a:srcRect l="2244" r="2253"/>
          <a:stretch/>
        </p:blipFill>
        <p:spPr>
          <a:xfrm>
            <a:off x="1329225" y="3469335"/>
            <a:ext cx="417000" cy="436626"/>
          </a:xfrm>
          <a:prstGeom prst="rect">
            <a:avLst/>
          </a:prstGeom>
          <a:noFill/>
          <a:ln>
            <a:noFill/>
          </a:ln>
        </p:spPr>
      </p:pic>
      <p:sp>
        <p:nvSpPr>
          <p:cNvPr id="870" name="Google Shape;870;g31170df97db_0_808"/>
          <p:cNvSpPr/>
          <p:nvPr/>
        </p:nvSpPr>
        <p:spPr>
          <a:xfrm>
            <a:off x="912975" y="3976713"/>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err="1">
                <a:solidFill>
                  <a:srgbClr val="000000"/>
                </a:solidFill>
                <a:latin typeface="Montserrat"/>
                <a:ea typeface="Montserrat"/>
                <a:cs typeface="Montserrat"/>
                <a:sym typeface="Montserrat"/>
              </a:rPr>
              <a:t>xxxx</a:t>
            </a:r>
            <a:endParaRPr lang="fr-FR" sz="800" b="0" i="0" u="none" strike="noStrike" cap="none" noProof="0" dirty="0">
              <a:solidFill>
                <a:srgbClr val="000000"/>
              </a:solidFill>
              <a:latin typeface="Montserrat"/>
              <a:ea typeface="Montserrat"/>
              <a:cs typeface="Montserrat"/>
              <a:sym typeface="Montserrat"/>
            </a:endParaRPr>
          </a:p>
        </p:txBody>
      </p:sp>
      <p:sp>
        <p:nvSpPr>
          <p:cNvPr id="871" name="Google Shape;871;g31170df97db_0_808"/>
          <p:cNvSpPr/>
          <p:nvPr/>
        </p:nvSpPr>
        <p:spPr>
          <a:xfrm>
            <a:off x="3211327" y="4051499"/>
            <a:ext cx="2518800" cy="499200"/>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Document des processus de création de devis, de commandes et de factures dans l’ERP.</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Rapport d’</a:t>
            </a:r>
            <a:r>
              <a:rPr lang="fr-FR" sz="700" b="0" i="0" u="none" strike="noStrike" cap="none" noProof="0" dirty="0" err="1">
                <a:solidFill>
                  <a:srgbClr val="000000"/>
                </a:solidFill>
                <a:latin typeface="Montserrat"/>
                <a:ea typeface="Montserrat"/>
                <a:cs typeface="Montserrat"/>
                <a:sym typeface="Montserrat"/>
              </a:rPr>
              <a:t>integration</a:t>
            </a:r>
            <a:r>
              <a:rPr lang="fr-FR" sz="700" b="0" i="0" u="none" strike="noStrike" cap="none" noProof="0" dirty="0">
                <a:solidFill>
                  <a:srgbClr val="000000"/>
                </a:solidFill>
                <a:latin typeface="Montserrat"/>
                <a:ea typeface="Montserrat"/>
                <a:cs typeface="Montserrat"/>
                <a:sym typeface="Montserrat"/>
              </a:rPr>
              <a:t> des fonctionnalités de suivi des opportunités commerciales et des indicateurs de performance</a:t>
            </a:r>
          </a:p>
        </p:txBody>
      </p:sp>
      <p:sp>
        <p:nvSpPr>
          <p:cNvPr id="872" name="Google Shape;872;g31170df97db_0_808"/>
          <p:cNvSpPr/>
          <p:nvPr/>
        </p:nvSpPr>
        <p:spPr>
          <a:xfrm>
            <a:off x="5892200" y="4023575"/>
            <a:ext cx="2518800" cy="499200"/>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Formation et guide utilisateurs sur la gestion des ventes dans l’ERP.</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Tableau de bord de suivi de ventes avec des indicateurs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3126445cf21_0_4"/>
          <p:cNvSpPr txBox="1">
            <a:spLocks noGrp="1"/>
          </p:cNvSpPr>
          <p:nvPr>
            <p:ph type="title" idx="4294967295"/>
          </p:nvPr>
        </p:nvSpPr>
        <p:spPr>
          <a:xfrm>
            <a:off x="2940600" y="238750"/>
            <a:ext cx="52347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rPr>
              <a:t>Finance </a:t>
            </a:r>
          </a:p>
        </p:txBody>
      </p:sp>
      <p:sp>
        <p:nvSpPr>
          <p:cNvPr id="916" name="Google Shape;916;g3126445cf21_0_4"/>
          <p:cNvSpPr/>
          <p:nvPr/>
        </p:nvSpPr>
        <p:spPr>
          <a:xfrm>
            <a:off x="5834819" y="1110100"/>
            <a:ext cx="2633700" cy="2079300"/>
          </a:xfrm>
          <a:prstGeom prst="rect">
            <a:avLst/>
          </a:prstGeom>
          <a:solidFill>
            <a:srgbClr val="606F8C">
              <a:alpha val="14901"/>
            </a:srgbClr>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Automatisation et intégration (Centralisation des données financières, automatisation des écritures comptables, gestion et suivi des délais de paiement)</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err="1">
                <a:solidFill>
                  <a:srgbClr val="000000"/>
                </a:solidFill>
                <a:latin typeface="Montserrat"/>
                <a:ea typeface="Montserrat"/>
                <a:cs typeface="Montserrat"/>
                <a:sym typeface="Montserrat"/>
              </a:rPr>
              <a:t>Reporting</a:t>
            </a:r>
            <a:r>
              <a:rPr lang="fr-FR" sz="700" b="0" i="0" u="none" strike="noStrike" cap="none" noProof="0" dirty="0">
                <a:solidFill>
                  <a:srgbClr val="000000"/>
                </a:solidFill>
                <a:latin typeface="Montserrat"/>
                <a:ea typeface="Montserrat"/>
                <a:cs typeface="Montserrat"/>
                <a:sym typeface="Montserrat"/>
              </a:rPr>
              <a:t> financier (Génération automatique de rapports financier détaillés pour le suivi des écarts budgétaire, analyse en temps réel des flux de trésorerie, outil de pilotage stratégique pour surveiller les objectifs financiers)</a:t>
            </a:r>
          </a:p>
        </p:txBody>
      </p:sp>
      <p:sp>
        <p:nvSpPr>
          <p:cNvPr id="917" name="Google Shape;917;g3126445cf21_0_4"/>
          <p:cNvSpPr/>
          <p:nvPr/>
        </p:nvSpPr>
        <p:spPr>
          <a:xfrm rot="-1175">
            <a:off x="5834761" y="775400"/>
            <a:ext cx="2633700" cy="2982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Contribution du CRM</a:t>
            </a:r>
            <a:endParaRPr lang="fr-FR" sz="700" b="0" i="0" u="none" strike="noStrike" cap="none" noProof="0" dirty="0">
              <a:solidFill>
                <a:schemeClr val="lt1"/>
              </a:solidFill>
              <a:latin typeface="Montserrat"/>
              <a:ea typeface="Montserrat"/>
              <a:cs typeface="Montserrat"/>
              <a:sym typeface="Montserrat"/>
            </a:endParaRPr>
          </a:p>
        </p:txBody>
      </p:sp>
      <p:sp>
        <p:nvSpPr>
          <p:cNvPr id="918" name="Google Shape;918;g3126445cf21_0_4"/>
          <p:cNvSpPr/>
          <p:nvPr/>
        </p:nvSpPr>
        <p:spPr>
          <a:xfrm>
            <a:off x="3096435" y="1110100"/>
            <a:ext cx="2633700" cy="2079300"/>
          </a:xfrm>
          <a:prstGeom prst="rect">
            <a:avLst/>
          </a:prstGeom>
          <a:noFill/>
          <a:ln w="9525" cap="flat" cmpd="sng">
            <a:solidFill>
              <a:srgbClr val="606F8C"/>
            </a:solidFill>
            <a:prstDash val="dash"/>
            <a:round/>
            <a:headEnd type="none" w="sm" len="sm"/>
            <a:tailEnd type="none" w="sm" len="sm"/>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des paiements ( </a:t>
            </a:r>
            <a:r>
              <a:rPr lang="fr-FR" sz="700" b="0" i="0" u="none" strike="noStrike" cap="none" noProof="0" dirty="0" err="1">
                <a:solidFill>
                  <a:srgbClr val="000000"/>
                </a:solidFill>
                <a:latin typeface="Montserrat"/>
                <a:ea typeface="Montserrat"/>
                <a:cs typeface="Montserrat"/>
                <a:sym typeface="Montserrat"/>
              </a:rPr>
              <a:t>Parametrage</a:t>
            </a:r>
            <a:r>
              <a:rPr lang="fr-FR" sz="700" b="0" i="0" u="none" strike="noStrike" cap="none" noProof="0" dirty="0">
                <a:solidFill>
                  <a:srgbClr val="000000"/>
                </a:solidFill>
                <a:latin typeface="Montserrat"/>
                <a:ea typeface="Montserrat"/>
                <a:cs typeface="Montserrat"/>
                <a:sym typeface="Montserrat"/>
              </a:rPr>
              <a:t> des remises d’ordre, synchronisation bancaire et </a:t>
            </a:r>
            <a:r>
              <a:rPr lang="fr-FR" sz="700" b="0" i="0" u="none" strike="noStrike" cap="none" noProof="0" dirty="0" err="1">
                <a:solidFill>
                  <a:srgbClr val="000000"/>
                </a:solidFill>
                <a:latin typeface="Montserrat"/>
                <a:ea typeface="Montserrat"/>
                <a:cs typeface="Montserrat"/>
                <a:sym typeface="Montserrat"/>
              </a:rPr>
              <a:t>integration</a:t>
            </a:r>
            <a:r>
              <a:rPr lang="fr-FR" sz="700" b="0" i="0" u="none" strike="noStrike" cap="none" noProof="0" dirty="0">
                <a:solidFill>
                  <a:srgbClr val="000000"/>
                </a:solidFill>
                <a:latin typeface="Montserrat"/>
                <a:ea typeface="Montserrat"/>
                <a:cs typeface="Montserrat"/>
                <a:sym typeface="Montserrat"/>
              </a:rPr>
              <a:t> des écritures comptables (FEC ))</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Gestion analytique (Suivi des budgets prévisionnels</a:t>
            </a:r>
            <a:r>
              <a:rPr lang="fr-FR" sz="700" noProof="0" dirty="0">
                <a:latin typeface="Montserrat"/>
                <a:ea typeface="Montserrat"/>
                <a:cs typeface="Montserrat"/>
                <a:sym typeface="Montserrat"/>
              </a:rPr>
              <a:t>, comparaison des objectifs de facturation, gestion des coûts liés aux projets</a:t>
            </a:r>
            <a:endParaRPr lang="fr-FR" sz="700" b="0" i="0" u="none" strike="noStrike" cap="none" noProof="0" dirty="0">
              <a:solidFill>
                <a:srgbClr val="000000"/>
              </a:solidFill>
              <a:latin typeface="Montserrat"/>
              <a:ea typeface="Montserrat"/>
              <a:cs typeface="Montserrat"/>
              <a:sym typeface="Montserrat"/>
            </a:endParaRP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Facturation avancée </a:t>
            </a:r>
            <a:r>
              <a:rPr lang="fr-FR" sz="700" noProof="0" dirty="0">
                <a:latin typeface="Montserrat"/>
                <a:ea typeface="Montserrat"/>
                <a:cs typeface="Montserrat"/>
                <a:sym typeface="Wingdings" panose="05000000000000000000" pitchFamily="2" charset="2"/>
              </a:rPr>
              <a:t>(Automatisation des processus de facturation, gestion des retards, des </a:t>
            </a:r>
            <a:r>
              <a:rPr lang="fr-FR" sz="700" noProof="0" dirty="0" err="1">
                <a:latin typeface="Montserrat"/>
                <a:ea typeface="Montserrat"/>
                <a:cs typeface="Montserrat"/>
                <a:sym typeface="Wingdings" panose="05000000000000000000" pitchFamily="2" charset="2"/>
              </a:rPr>
              <a:t>écheances</a:t>
            </a:r>
            <a:r>
              <a:rPr lang="fr-FR" sz="700" noProof="0" dirty="0">
                <a:latin typeface="Montserrat"/>
                <a:ea typeface="Montserrat"/>
                <a:cs typeface="Montserrat"/>
                <a:sym typeface="Wingdings" panose="05000000000000000000" pitchFamily="2" charset="2"/>
              </a:rPr>
              <a:t> et mise en place de relance automatique)</a:t>
            </a:r>
          </a:p>
        </p:txBody>
      </p:sp>
      <p:sp>
        <p:nvSpPr>
          <p:cNvPr id="919" name="Google Shape;919;g3126445cf21_0_4"/>
          <p:cNvSpPr/>
          <p:nvPr/>
        </p:nvSpPr>
        <p:spPr>
          <a:xfrm rot="-1175">
            <a:off x="3096376" y="775400"/>
            <a:ext cx="2633700" cy="298200"/>
          </a:xfrm>
          <a:prstGeom prst="rect">
            <a:avLst/>
          </a:prstGeom>
          <a:solidFill>
            <a:srgbClr val="D4D5E7">
              <a:alpha val="64705"/>
            </a:srgb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Principales activités</a:t>
            </a:r>
            <a:endParaRPr lang="fr-FR" sz="700" b="0" i="0" u="none" strike="noStrike" cap="none" noProof="0" dirty="0">
              <a:solidFill>
                <a:srgbClr val="000000"/>
              </a:solidFill>
              <a:latin typeface="Montserrat"/>
              <a:ea typeface="Montserrat"/>
              <a:cs typeface="Montserrat"/>
              <a:sym typeface="Montserrat"/>
            </a:endParaRPr>
          </a:p>
        </p:txBody>
      </p:sp>
      <p:sp>
        <p:nvSpPr>
          <p:cNvPr id="920" name="Google Shape;920;g3126445cf21_0_4"/>
          <p:cNvSpPr/>
          <p:nvPr/>
        </p:nvSpPr>
        <p:spPr>
          <a:xfrm>
            <a:off x="3096473" y="3894800"/>
            <a:ext cx="5372100" cy="822900"/>
          </a:xfrm>
          <a:prstGeom prst="rect">
            <a:avLst/>
          </a:prstGeom>
          <a:solidFill>
            <a:srgbClr val="F7F6F6"/>
          </a:solidFill>
          <a:ln>
            <a:noFill/>
          </a:ln>
        </p:spPr>
        <p:txBody>
          <a:bodyPr spcFirstLastPara="1" wrap="square" lIns="91425" tIns="91425" rIns="91425" bIns="91425" anchor="ctr" anchorCtr="0">
            <a:noAutofit/>
          </a:bodyPr>
          <a:lstStyle/>
          <a:p>
            <a:pPr marL="0" marR="73874" lvl="0" indent="0" algn="just" rtl="0">
              <a:lnSpc>
                <a:spcPct val="115000"/>
              </a:lnSpc>
              <a:spcBef>
                <a:spcPts val="1000"/>
              </a:spcBef>
              <a:spcAft>
                <a:spcPts val="0"/>
              </a:spcAft>
              <a:buClr>
                <a:srgbClr val="000000"/>
              </a:buClr>
              <a:buSzPts val="700"/>
              <a:buFont typeface="Arial"/>
              <a:buNone/>
            </a:pPr>
            <a:endParaRPr lang="fr-FR" sz="700" b="0" i="0" u="none" strike="noStrike" cap="none" noProof="0" dirty="0">
              <a:solidFill>
                <a:srgbClr val="000000"/>
              </a:solidFill>
              <a:latin typeface="Montserrat"/>
              <a:ea typeface="Montserrat"/>
              <a:cs typeface="Montserrat"/>
              <a:sym typeface="Montserrat"/>
            </a:endParaRPr>
          </a:p>
        </p:txBody>
      </p:sp>
      <p:sp>
        <p:nvSpPr>
          <p:cNvPr id="921" name="Google Shape;921;g3126445cf21_0_4"/>
          <p:cNvSpPr/>
          <p:nvPr/>
        </p:nvSpPr>
        <p:spPr>
          <a:xfrm rot="-576">
            <a:off x="3096374" y="3560100"/>
            <a:ext cx="5372100" cy="298200"/>
          </a:xfrm>
          <a:prstGeom prst="rect">
            <a:avLst/>
          </a:prstGeom>
          <a:solidFill>
            <a:srgbClr val="E7EAE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Livrables</a:t>
            </a:r>
            <a:endParaRPr lang="fr-FR" sz="700" b="0" i="0" u="none" strike="noStrike" cap="none" noProof="0" dirty="0">
              <a:solidFill>
                <a:srgbClr val="000000"/>
              </a:solidFill>
              <a:latin typeface="Montserrat"/>
              <a:ea typeface="Montserrat"/>
              <a:cs typeface="Montserrat"/>
              <a:sym typeface="Montserrat"/>
            </a:endParaRPr>
          </a:p>
        </p:txBody>
      </p:sp>
      <p:sp>
        <p:nvSpPr>
          <p:cNvPr id="922" name="Google Shape;922;g3126445cf21_0_4"/>
          <p:cNvSpPr/>
          <p:nvPr/>
        </p:nvSpPr>
        <p:spPr>
          <a:xfrm rot="10800000">
            <a:off x="3850750"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923" name="Google Shape;923;g3126445cf21_0_4"/>
          <p:cNvSpPr/>
          <p:nvPr/>
        </p:nvSpPr>
        <p:spPr>
          <a:xfrm rot="10800000">
            <a:off x="5466994"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924" name="Google Shape;924;g3126445cf21_0_4"/>
          <p:cNvSpPr/>
          <p:nvPr/>
        </p:nvSpPr>
        <p:spPr>
          <a:xfrm rot="10800000">
            <a:off x="7083238"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pic>
        <p:nvPicPr>
          <p:cNvPr id="925" name="Google Shape;925;g3126445cf21_0_4"/>
          <p:cNvPicPr preferRelativeResize="0"/>
          <p:nvPr/>
        </p:nvPicPr>
        <p:blipFill rotWithShape="1">
          <a:blip r:embed="rId3">
            <a:alphaModFix/>
          </a:blip>
          <a:srcRect/>
          <a:stretch/>
        </p:blipFill>
        <p:spPr>
          <a:xfrm>
            <a:off x="1329225" y="808998"/>
            <a:ext cx="417000" cy="436626"/>
          </a:xfrm>
          <a:prstGeom prst="rect">
            <a:avLst/>
          </a:prstGeom>
          <a:noFill/>
          <a:ln>
            <a:noFill/>
          </a:ln>
        </p:spPr>
      </p:pic>
      <p:pic>
        <p:nvPicPr>
          <p:cNvPr id="926" name="Google Shape;926;g3126445cf21_0_4"/>
          <p:cNvPicPr preferRelativeResize="0"/>
          <p:nvPr/>
        </p:nvPicPr>
        <p:blipFill rotWithShape="1">
          <a:blip r:embed="rId4">
            <a:alphaModFix/>
          </a:blip>
          <a:srcRect l="2244" r="2253"/>
          <a:stretch/>
        </p:blipFill>
        <p:spPr>
          <a:xfrm>
            <a:off x="1329225" y="2491110"/>
            <a:ext cx="417000" cy="436626"/>
          </a:xfrm>
          <a:prstGeom prst="rect">
            <a:avLst/>
          </a:prstGeom>
          <a:noFill/>
          <a:ln>
            <a:noFill/>
          </a:ln>
        </p:spPr>
      </p:pic>
      <p:sp>
        <p:nvSpPr>
          <p:cNvPr id="928" name="Google Shape;928;g3126445cf21_0_4"/>
          <p:cNvSpPr/>
          <p:nvPr/>
        </p:nvSpPr>
        <p:spPr>
          <a:xfrm>
            <a:off x="439875" y="1189475"/>
            <a:ext cx="2195700" cy="109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L'objectif de ce périmètre est d'optimiser les processus logistiques en exploitant les nouvelles capacités de l’ERP, pour améliorer la réactivité, la visibilité sur la chaîne d'approvisionnement et la prise de décision en temps réel, tout en assurant une transition fluide.</a:t>
            </a:r>
          </a:p>
        </p:txBody>
      </p:sp>
      <p:pic>
        <p:nvPicPr>
          <p:cNvPr id="929" name="Google Shape;929;g3126445cf21_0_4"/>
          <p:cNvPicPr preferRelativeResize="0"/>
          <p:nvPr/>
        </p:nvPicPr>
        <p:blipFill rotWithShape="1">
          <a:blip r:embed="rId5">
            <a:alphaModFix/>
          </a:blip>
          <a:srcRect l="2244" r="2253"/>
          <a:stretch/>
        </p:blipFill>
        <p:spPr>
          <a:xfrm>
            <a:off x="1329225" y="3469335"/>
            <a:ext cx="417000" cy="436626"/>
          </a:xfrm>
          <a:prstGeom prst="rect">
            <a:avLst/>
          </a:prstGeom>
          <a:noFill/>
          <a:ln>
            <a:noFill/>
          </a:ln>
        </p:spPr>
      </p:pic>
      <p:sp>
        <p:nvSpPr>
          <p:cNvPr id="930" name="Google Shape;930;g3126445cf21_0_4"/>
          <p:cNvSpPr/>
          <p:nvPr/>
        </p:nvSpPr>
        <p:spPr>
          <a:xfrm>
            <a:off x="912975" y="3905938"/>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err="1">
                <a:solidFill>
                  <a:srgbClr val="000000"/>
                </a:solidFill>
                <a:latin typeface="Montserrat"/>
                <a:ea typeface="Montserrat"/>
                <a:cs typeface="Montserrat"/>
                <a:sym typeface="Montserrat"/>
              </a:rPr>
              <a:t>xxxx</a:t>
            </a:r>
            <a:endParaRPr lang="fr-FR" sz="800" b="0" i="0" u="none" strike="noStrike" cap="none" noProof="0" dirty="0">
              <a:solidFill>
                <a:srgbClr val="000000"/>
              </a:solidFill>
              <a:latin typeface="Montserrat"/>
              <a:ea typeface="Montserrat"/>
              <a:cs typeface="Montserrat"/>
              <a:sym typeface="Montserrat"/>
            </a:endParaRPr>
          </a:p>
        </p:txBody>
      </p:sp>
      <p:sp>
        <p:nvSpPr>
          <p:cNvPr id="931" name="Google Shape;931;g3126445cf21_0_4"/>
          <p:cNvSpPr/>
          <p:nvPr/>
        </p:nvSpPr>
        <p:spPr>
          <a:xfrm>
            <a:off x="3211325" y="4023575"/>
            <a:ext cx="2518800" cy="499200"/>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Documentation des processus financiers intégrés à l’ERP</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Rapport détaillé sur la gestion des retards et des écarts financiers</a:t>
            </a:r>
          </a:p>
        </p:txBody>
      </p:sp>
      <p:sp>
        <p:nvSpPr>
          <p:cNvPr id="932" name="Google Shape;932;g3126445cf21_0_4"/>
          <p:cNvSpPr/>
          <p:nvPr/>
        </p:nvSpPr>
        <p:spPr>
          <a:xfrm>
            <a:off x="5892200" y="4023575"/>
            <a:ext cx="2518800" cy="499200"/>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Formation des utilisateurs sur les modules ERP Finance</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Tableau de bord financier pour le suivi des marges et des coûts par projet ou exercice</a:t>
            </a:r>
          </a:p>
        </p:txBody>
      </p:sp>
      <p:sp>
        <p:nvSpPr>
          <p:cNvPr id="2" name="Google Shape;867;g31170df97db_0_808">
            <a:extLst>
              <a:ext uri="{FF2B5EF4-FFF2-40B4-BE49-F238E27FC236}">
                <a16:creationId xmlns:a16="http://schemas.microsoft.com/office/drawing/2014/main" id="{FFEF0EE5-3DCA-4EEB-A1C2-587A169C5A55}"/>
              </a:ext>
            </a:extLst>
          </p:cNvPr>
          <p:cNvSpPr/>
          <p:nvPr/>
        </p:nvSpPr>
        <p:spPr>
          <a:xfrm>
            <a:off x="912975" y="2922288"/>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6 ateliers à réaliser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3120d1de193_0_233"/>
          <p:cNvSpPr txBox="1">
            <a:spLocks noGrp="1"/>
          </p:cNvSpPr>
          <p:nvPr>
            <p:ph type="title" idx="4294967295"/>
          </p:nvPr>
        </p:nvSpPr>
        <p:spPr>
          <a:xfrm>
            <a:off x="2797725" y="238750"/>
            <a:ext cx="56709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rPr>
              <a:t>Gestion de frais et </a:t>
            </a:r>
            <a:r>
              <a:rPr lang="fr-FR" sz="1700" b="1" noProof="0" dirty="0" err="1">
                <a:latin typeface="Montserrat"/>
                <a:ea typeface="Montserrat"/>
                <a:cs typeface="Montserrat"/>
                <a:sym typeface="Montserrat"/>
              </a:rPr>
              <a:t>reporting</a:t>
            </a:r>
            <a:endParaRPr lang="fr-FR" sz="1700" b="1" noProof="0" dirty="0">
              <a:latin typeface="Montserrat"/>
              <a:ea typeface="Montserrat"/>
              <a:cs typeface="Montserrat"/>
              <a:sym typeface="Montserrat"/>
            </a:endParaRPr>
          </a:p>
        </p:txBody>
      </p:sp>
      <p:sp>
        <p:nvSpPr>
          <p:cNvPr id="975" name="Google Shape;975;g3120d1de193_0_233"/>
          <p:cNvSpPr/>
          <p:nvPr/>
        </p:nvSpPr>
        <p:spPr>
          <a:xfrm>
            <a:off x="5834819" y="1110100"/>
            <a:ext cx="2633700" cy="2079300"/>
          </a:xfrm>
          <a:prstGeom prst="rect">
            <a:avLst/>
          </a:prstGeom>
          <a:solidFill>
            <a:srgbClr val="606F8C">
              <a:alpha val="14901"/>
            </a:srgbClr>
          </a:solidFill>
          <a:ln>
            <a:noFill/>
          </a:ln>
        </p:spPr>
        <p:txBody>
          <a:bodyPr spcFirstLastPara="1" wrap="square" lIns="91425" tIns="91425" rIns="91425" bIns="91425" anchor="ctr" anchorCtr="0">
            <a:noAutofit/>
          </a:bodyPr>
          <a:lstStyle/>
          <a:p>
            <a:pPr marL="179999" marR="73874" lvl="0" indent="-130176" algn="just">
              <a:lnSpc>
                <a:spcPct val="150000"/>
              </a:lnSpc>
              <a:buClr>
                <a:schemeClr val="lt2"/>
              </a:buClr>
              <a:buSzPts val="700"/>
              <a:buFont typeface="Montserrat"/>
              <a:buChar char="●"/>
            </a:pPr>
            <a:r>
              <a:rPr lang="fr-FR" sz="600" b="1" noProof="0" dirty="0">
                <a:latin typeface="Montserrat"/>
                <a:ea typeface="Montserrat"/>
                <a:cs typeface="Montserrat"/>
                <a:sym typeface="Montserrat"/>
              </a:rPr>
              <a:t>Notes de frais :</a:t>
            </a:r>
          </a:p>
          <a:p>
            <a:pPr marL="179999" marR="73874" lvl="0" indent="-130176" algn="just">
              <a:lnSpc>
                <a:spcPct val="150000"/>
              </a:lnSpc>
              <a:buClr>
                <a:schemeClr val="lt2"/>
              </a:buClr>
              <a:buSzPts val="700"/>
              <a:buFont typeface="Montserrat"/>
              <a:buChar char="●"/>
            </a:pPr>
            <a:r>
              <a:rPr lang="fr-FR" sz="600" noProof="0" dirty="0">
                <a:latin typeface="Montserrat"/>
                <a:ea typeface="Montserrat"/>
                <a:cs typeface="Montserrat"/>
                <a:sym typeface="Montserrat"/>
              </a:rPr>
              <a:t>Digitalisation et automatisation des processus de soumission, validation et remboursement des notes de frais</a:t>
            </a:r>
          </a:p>
          <a:p>
            <a:pPr marL="179999" marR="73874" lvl="0" indent="-130176" algn="just">
              <a:lnSpc>
                <a:spcPct val="150000"/>
              </a:lnSpc>
              <a:buClr>
                <a:schemeClr val="lt2"/>
              </a:buClr>
              <a:buSzPts val="700"/>
              <a:buFont typeface="Montserrat"/>
              <a:buChar char="●"/>
            </a:pPr>
            <a:r>
              <a:rPr lang="fr-FR" sz="600" noProof="0" dirty="0">
                <a:latin typeface="Montserrat"/>
                <a:ea typeface="Montserrat"/>
                <a:cs typeface="Montserrat"/>
                <a:sym typeface="Montserrat"/>
              </a:rPr>
              <a:t>.Gestion analytique des dépenses professionnelles pour identifier les sources d’économies potentielles</a:t>
            </a:r>
          </a:p>
          <a:p>
            <a:pPr marL="179999" marR="73874" lvl="0" indent="-130176" algn="just">
              <a:lnSpc>
                <a:spcPct val="150000"/>
              </a:lnSpc>
              <a:buClr>
                <a:schemeClr val="lt2"/>
              </a:buClr>
              <a:buSzPts val="700"/>
              <a:buFont typeface="Montserrat"/>
              <a:buChar char="●"/>
            </a:pPr>
            <a:r>
              <a:rPr lang="fr-FR" sz="600" noProof="0" dirty="0">
                <a:latin typeface="Montserrat"/>
                <a:ea typeface="Montserrat"/>
                <a:cs typeface="Montserrat"/>
                <a:sym typeface="Montserrat"/>
              </a:rPr>
              <a:t>.Suivi budgétaire en temps réel avec alertes sur les dépassements.</a:t>
            </a:r>
          </a:p>
          <a:p>
            <a:pPr marL="179999" marR="73874" lvl="0" indent="-130176" algn="just">
              <a:lnSpc>
                <a:spcPct val="150000"/>
              </a:lnSpc>
              <a:buClr>
                <a:schemeClr val="lt2"/>
              </a:buClr>
              <a:buSzPts val="700"/>
              <a:buFont typeface="Montserrat"/>
              <a:buChar char="●"/>
            </a:pPr>
            <a:r>
              <a:rPr lang="fr-FR" sz="600" b="1" noProof="0" dirty="0" err="1">
                <a:latin typeface="Montserrat"/>
                <a:ea typeface="Montserrat"/>
                <a:cs typeface="Montserrat"/>
                <a:sym typeface="Montserrat"/>
              </a:rPr>
              <a:t>Reporting</a:t>
            </a:r>
            <a:r>
              <a:rPr lang="fr-FR" sz="600" b="1" noProof="0" dirty="0">
                <a:latin typeface="Montserrat"/>
                <a:ea typeface="Montserrat"/>
                <a:cs typeface="Montserrat"/>
                <a:sym typeface="Montserrat"/>
              </a:rPr>
              <a:t> :</a:t>
            </a:r>
          </a:p>
          <a:p>
            <a:pPr marL="179999" marR="73874" lvl="0" indent="-130176" algn="just">
              <a:lnSpc>
                <a:spcPct val="150000"/>
              </a:lnSpc>
              <a:buClr>
                <a:schemeClr val="lt2"/>
              </a:buClr>
              <a:buSzPts val="700"/>
              <a:buFont typeface="Montserrat"/>
              <a:buChar char="●"/>
            </a:pPr>
            <a:r>
              <a:rPr lang="fr-FR" sz="600" noProof="0" dirty="0">
                <a:latin typeface="Montserrat"/>
                <a:ea typeface="Montserrat"/>
                <a:cs typeface="Montserrat"/>
                <a:sym typeface="Montserrat"/>
              </a:rPr>
              <a:t>Intégration de données </a:t>
            </a:r>
            <a:r>
              <a:rPr lang="fr-FR" sz="600" noProof="0" dirty="0" err="1">
                <a:latin typeface="Montserrat"/>
                <a:ea typeface="Montserrat"/>
                <a:cs typeface="Montserrat"/>
                <a:sym typeface="Montserrat"/>
              </a:rPr>
              <a:t>multisources</a:t>
            </a:r>
            <a:r>
              <a:rPr lang="fr-FR" sz="600" noProof="0" dirty="0">
                <a:latin typeface="Montserrat"/>
                <a:ea typeface="Montserrat"/>
                <a:cs typeface="Montserrat"/>
                <a:sym typeface="Montserrat"/>
              </a:rPr>
              <a:t> (ventes, achats, finance) pour des tableaux de bord consolidés.</a:t>
            </a:r>
          </a:p>
          <a:p>
            <a:pPr marL="179999" marR="73874" lvl="0" indent="-130176" algn="just">
              <a:lnSpc>
                <a:spcPct val="150000"/>
              </a:lnSpc>
              <a:buClr>
                <a:schemeClr val="lt2"/>
              </a:buClr>
              <a:buSzPts val="700"/>
              <a:buFont typeface="Montserrat"/>
              <a:buChar char="●"/>
            </a:pPr>
            <a:r>
              <a:rPr lang="fr-FR" sz="600" noProof="0" dirty="0">
                <a:latin typeface="Montserrat"/>
                <a:ea typeface="Montserrat"/>
                <a:cs typeface="Montserrat"/>
                <a:sym typeface="Montserrat"/>
              </a:rPr>
              <a:t>Outils d’analyse permettant de suivre les performances globales de l’entreprise.</a:t>
            </a:r>
          </a:p>
          <a:p>
            <a:pPr marL="179999" marR="73874" lvl="0" indent="-130176" algn="just">
              <a:lnSpc>
                <a:spcPct val="150000"/>
              </a:lnSpc>
              <a:buClr>
                <a:schemeClr val="lt2"/>
              </a:buClr>
              <a:buSzPts val="700"/>
              <a:buFont typeface="Montserrat"/>
              <a:buChar char="●"/>
            </a:pPr>
            <a:r>
              <a:rPr lang="fr-FR" sz="600" noProof="0" dirty="0">
                <a:latin typeface="Montserrat"/>
                <a:ea typeface="Montserrat"/>
                <a:cs typeface="Montserrat"/>
                <a:sym typeface="Montserrat"/>
              </a:rPr>
              <a:t>Génération de rapports personnalisés adaptés aux besoins des parties prenantes.</a:t>
            </a:r>
            <a:endParaRPr lang="fr-FR" sz="600" i="0" u="none" strike="noStrike" cap="none" noProof="0" dirty="0">
              <a:solidFill>
                <a:srgbClr val="000000"/>
              </a:solidFill>
              <a:latin typeface="Montserrat"/>
              <a:ea typeface="Montserrat"/>
              <a:cs typeface="Montserrat"/>
              <a:sym typeface="Montserrat"/>
            </a:endParaRPr>
          </a:p>
        </p:txBody>
      </p:sp>
      <p:sp>
        <p:nvSpPr>
          <p:cNvPr id="976" name="Google Shape;976;g3120d1de193_0_233"/>
          <p:cNvSpPr/>
          <p:nvPr/>
        </p:nvSpPr>
        <p:spPr>
          <a:xfrm rot="-1175">
            <a:off x="5834761" y="775400"/>
            <a:ext cx="2633700" cy="2982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Contribution de Maximo</a:t>
            </a:r>
            <a:endParaRPr lang="fr-FR" sz="700" b="0" i="0" u="none" strike="noStrike" cap="none" noProof="0" dirty="0">
              <a:solidFill>
                <a:schemeClr val="lt1"/>
              </a:solidFill>
              <a:latin typeface="Montserrat"/>
              <a:ea typeface="Montserrat"/>
              <a:cs typeface="Montserrat"/>
              <a:sym typeface="Montserrat"/>
            </a:endParaRPr>
          </a:p>
        </p:txBody>
      </p:sp>
      <p:sp>
        <p:nvSpPr>
          <p:cNvPr id="977" name="Google Shape;977;g3120d1de193_0_233"/>
          <p:cNvSpPr/>
          <p:nvPr/>
        </p:nvSpPr>
        <p:spPr>
          <a:xfrm>
            <a:off x="3096434" y="1110099"/>
            <a:ext cx="2795765" cy="2160623"/>
          </a:xfrm>
          <a:prstGeom prst="rect">
            <a:avLst/>
          </a:prstGeom>
          <a:noFill/>
          <a:ln w="9525" cap="flat" cmpd="sng">
            <a:solidFill>
              <a:srgbClr val="606F8C"/>
            </a:solidFill>
            <a:prstDash val="dash"/>
            <a:round/>
            <a:headEnd type="none" w="sm" len="sm"/>
            <a:tailEnd type="none" w="sm" len="sm"/>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600" b="1" i="0" u="none" strike="noStrike" cap="none" noProof="0" dirty="0">
                <a:solidFill>
                  <a:srgbClr val="000000"/>
                </a:solidFill>
                <a:latin typeface="Montserrat"/>
                <a:ea typeface="Montserrat"/>
                <a:cs typeface="Montserrat"/>
                <a:sym typeface="Montserrat"/>
              </a:rPr>
              <a:t>Notes de frais :</a:t>
            </a:r>
          </a:p>
          <a:p>
            <a:pPr marL="179999" marR="73874" lvl="0" indent="-130176" algn="just" rtl="0">
              <a:lnSpc>
                <a:spcPct val="150000"/>
              </a:lnSpc>
              <a:spcBef>
                <a:spcPts val="0"/>
              </a:spcBef>
              <a:spcAft>
                <a:spcPts val="0"/>
              </a:spcAft>
              <a:buClr>
                <a:schemeClr val="lt2"/>
              </a:buClr>
              <a:buSzPts val="700"/>
              <a:buFont typeface="Montserrat"/>
              <a:buChar char="●"/>
            </a:pPr>
            <a:r>
              <a:rPr lang="fr-FR" sz="600" b="0" i="0" u="none" strike="noStrike" cap="none" noProof="0" dirty="0">
                <a:solidFill>
                  <a:srgbClr val="000000"/>
                </a:solidFill>
                <a:latin typeface="Montserrat"/>
                <a:ea typeface="Montserrat"/>
                <a:cs typeface="Montserrat"/>
                <a:sym typeface="Montserrat"/>
              </a:rPr>
              <a:t>Gestion des notes de frais soumises par les collaborateurs, incluant la validation et le remboursement.</a:t>
            </a:r>
          </a:p>
          <a:p>
            <a:pPr marL="179999" marR="73874" lvl="0" indent="-130176" algn="just" rtl="0">
              <a:lnSpc>
                <a:spcPct val="150000"/>
              </a:lnSpc>
              <a:spcBef>
                <a:spcPts val="0"/>
              </a:spcBef>
              <a:spcAft>
                <a:spcPts val="0"/>
              </a:spcAft>
              <a:buClr>
                <a:schemeClr val="lt2"/>
              </a:buClr>
              <a:buSzPts val="700"/>
              <a:buFont typeface="Montserrat"/>
              <a:buChar char="●"/>
            </a:pPr>
            <a:r>
              <a:rPr lang="fr-FR" sz="600" b="0" i="0" u="none" strike="noStrike" cap="none" noProof="0" dirty="0">
                <a:solidFill>
                  <a:srgbClr val="000000"/>
                </a:solidFill>
                <a:latin typeface="Montserrat"/>
                <a:ea typeface="Montserrat"/>
                <a:cs typeface="Montserrat"/>
                <a:sym typeface="Montserrat"/>
              </a:rPr>
              <a:t>Définition des règles de conformité budgétaire et fiscale pour les notes de frais.</a:t>
            </a:r>
          </a:p>
          <a:p>
            <a:pPr marL="179999" marR="73874" lvl="0" indent="-130176" algn="just" rtl="0">
              <a:lnSpc>
                <a:spcPct val="150000"/>
              </a:lnSpc>
              <a:spcBef>
                <a:spcPts val="0"/>
              </a:spcBef>
              <a:spcAft>
                <a:spcPts val="0"/>
              </a:spcAft>
              <a:buClr>
                <a:schemeClr val="lt2"/>
              </a:buClr>
              <a:buSzPts val="700"/>
              <a:buFont typeface="Montserrat"/>
              <a:buChar char="●"/>
            </a:pPr>
            <a:r>
              <a:rPr lang="fr-FR" sz="600" b="0" i="0" u="none" strike="noStrike" cap="none" noProof="0" dirty="0">
                <a:solidFill>
                  <a:srgbClr val="000000"/>
                </a:solidFill>
                <a:latin typeface="Montserrat"/>
                <a:ea typeface="Montserrat"/>
                <a:cs typeface="Montserrat"/>
                <a:sym typeface="Montserrat"/>
              </a:rPr>
              <a:t>Suivi et catégorisation des dépenses par département ou type d'activité.</a:t>
            </a:r>
          </a:p>
          <a:p>
            <a:pPr marL="179999" marR="73874" lvl="0" indent="-130176" algn="just" rtl="0">
              <a:lnSpc>
                <a:spcPct val="150000"/>
              </a:lnSpc>
              <a:spcBef>
                <a:spcPts val="0"/>
              </a:spcBef>
              <a:spcAft>
                <a:spcPts val="0"/>
              </a:spcAft>
              <a:buClr>
                <a:schemeClr val="lt2"/>
              </a:buClr>
              <a:buSzPts val="700"/>
              <a:buFont typeface="Montserrat"/>
              <a:buChar char="●"/>
            </a:pPr>
            <a:r>
              <a:rPr lang="fr-FR" sz="600" b="1" noProof="0" dirty="0" err="1">
                <a:latin typeface="Montserrat"/>
                <a:ea typeface="Montserrat"/>
                <a:cs typeface="Montserrat"/>
                <a:sym typeface="Montserrat"/>
              </a:rPr>
              <a:t>Reporting</a:t>
            </a:r>
            <a:r>
              <a:rPr lang="fr-FR" sz="600" noProof="0" dirty="0">
                <a:latin typeface="Montserrat"/>
                <a:ea typeface="Montserrat"/>
                <a:cs typeface="Montserrat"/>
                <a:sym typeface="Montserrat"/>
              </a:rPr>
              <a:t> : </a:t>
            </a:r>
          </a:p>
          <a:p>
            <a:pPr marL="179999" marR="73874" lvl="0" indent="-130176" algn="just" rtl="0">
              <a:lnSpc>
                <a:spcPct val="150000"/>
              </a:lnSpc>
              <a:spcBef>
                <a:spcPts val="0"/>
              </a:spcBef>
              <a:spcAft>
                <a:spcPts val="0"/>
              </a:spcAft>
              <a:buClr>
                <a:schemeClr val="lt2"/>
              </a:buClr>
              <a:buSzPts val="700"/>
              <a:buFont typeface="Montserrat"/>
              <a:buChar char="●"/>
            </a:pPr>
            <a:r>
              <a:rPr lang="fr-FR" sz="600" noProof="0" dirty="0">
                <a:latin typeface="Montserrat"/>
                <a:ea typeface="Montserrat"/>
                <a:cs typeface="Montserrat"/>
                <a:sym typeface="Montserrat"/>
              </a:rPr>
              <a:t>Collecte et consolidation des données pour les rapports de gestion et les tableaux de bord</a:t>
            </a:r>
          </a:p>
          <a:p>
            <a:pPr marL="179999" marR="73874" lvl="0" indent="-130176" algn="just" rtl="0">
              <a:lnSpc>
                <a:spcPct val="150000"/>
              </a:lnSpc>
              <a:spcBef>
                <a:spcPts val="0"/>
              </a:spcBef>
              <a:spcAft>
                <a:spcPts val="0"/>
              </a:spcAft>
              <a:buClr>
                <a:schemeClr val="lt2"/>
              </a:buClr>
              <a:buSzPts val="700"/>
              <a:buFont typeface="Montserrat"/>
              <a:buChar char="●"/>
            </a:pPr>
            <a:r>
              <a:rPr lang="fr-FR" sz="600" noProof="0" dirty="0">
                <a:latin typeface="Montserrat"/>
                <a:ea typeface="Montserrat"/>
                <a:cs typeface="Montserrat"/>
                <a:sym typeface="Montserrat"/>
              </a:rPr>
              <a:t>.Suivi des KPIs clés (dépenses collaboratives, prévisionnel vs réalisé, rentabilité)</a:t>
            </a:r>
          </a:p>
          <a:p>
            <a:pPr marL="179999" marR="73874" lvl="0" indent="-130176" algn="just" rtl="0">
              <a:lnSpc>
                <a:spcPct val="150000"/>
              </a:lnSpc>
              <a:spcBef>
                <a:spcPts val="0"/>
              </a:spcBef>
              <a:spcAft>
                <a:spcPts val="0"/>
              </a:spcAft>
              <a:buClr>
                <a:schemeClr val="lt2"/>
              </a:buClr>
              <a:buSzPts val="700"/>
              <a:buFont typeface="Montserrat"/>
              <a:buChar char="●"/>
            </a:pPr>
            <a:r>
              <a:rPr lang="fr-FR" sz="600" noProof="0" dirty="0">
                <a:latin typeface="Montserrat"/>
                <a:ea typeface="Montserrat"/>
                <a:cs typeface="Montserrat"/>
                <a:sym typeface="Montserrat"/>
              </a:rPr>
              <a:t>.Analyse des écarts et mise en place de plans d’action pour atteindre les objectifs stratégiques.</a:t>
            </a:r>
            <a:endParaRPr lang="fr-FR" sz="600" b="0" i="0" u="none" strike="noStrike" cap="none" noProof="0" dirty="0">
              <a:solidFill>
                <a:srgbClr val="000000"/>
              </a:solidFill>
              <a:latin typeface="Montserrat"/>
              <a:ea typeface="Montserrat"/>
              <a:cs typeface="Montserrat"/>
              <a:sym typeface="Montserrat"/>
            </a:endParaRPr>
          </a:p>
        </p:txBody>
      </p:sp>
      <p:sp>
        <p:nvSpPr>
          <p:cNvPr id="978" name="Google Shape;978;g3120d1de193_0_233"/>
          <p:cNvSpPr/>
          <p:nvPr/>
        </p:nvSpPr>
        <p:spPr>
          <a:xfrm rot="-1175">
            <a:off x="3096376" y="775400"/>
            <a:ext cx="2633700" cy="298200"/>
          </a:xfrm>
          <a:prstGeom prst="rect">
            <a:avLst/>
          </a:prstGeom>
          <a:solidFill>
            <a:srgbClr val="D4D5E7">
              <a:alpha val="64705"/>
            </a:srgbClr>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Principales activités</a:t>
            </a:r>
            <a:endParaRPr lang="fr-FR" sz="700" b="0" i="0" u="none" strike="noStrike" cap="none" noProof="0" dirty="0">
              <a:solidFill>
                <a:srgbClr val="000000"/>
              </a:solidFill>
              <a:latin typeface="Montserrat"/>
              <a:ea typeface="Montserrat"/>
              <a:cs typeface="Montserrat"/>
              <a:sym typeface="Montserrat"/>
            </a:endParaRPr>
          </a:p>
        </p:txBody>
      </p:sp>
      <p:sp>
        <p:nvSpPr>
          <p:cNvPr id="979" name="Google Shape;979;g3120d1de193_0_233"/>
          <p:cNvSpPr/>
          <p:nvPr/>
        </p:nvSpPr>
        <p:spPr>
          <a:xfrm>
            <a:off x="3096473" y="3894800"/>
            <a:ext cx="5372100" cy="822900"/>
          </a:xfrm>
          <a:prstGeom prst="rect">
            <a:avLst/>
          </a:prstGeom>
          <a:solidFill>
            <a:srgbClr val="F7F6F6"/>
          </a:solidFill>
          <a:ln>
            <a:noFill/>
          </a:ln>
        </p:spPr>
        <p:txBody>
          <a:bodyPr spcFirstLastPara="1" wrap="square" lIns="91425" tIns="91425" rIns="91425" bIns="91425" anchor="ctr" anchorCtr="0">
            <a:noAutofit/>
          </a:bodyPr>
          <a:lstStyle/>
          <a:p>
            <a:pPr marL="0" marR="73874" lvl="0" indent="0" algn="just" rtl="0">
              <a:lnSpc>
                <a:spcPct val="115000"/>
              </a:lnSpc>
              <a:spcBef>
                <a:spcPts val="1000"/>
              </a:spcBef>
              <a:spcAft>
                <a:spcPts val="0"/>
              </a:spcAft>
              <a:buClr>
                <a:srgbClr val="000000"/>
              </a:buClr>
              <a:buSzPts val="700"/>
              <a:buFont typeface="Arial"/>
              <a:buNone/>
            </a:pPr>
            <a:endParaRPr lang="fr-FR" sz="700" b="0" i="0" u="none" strike="noStrike" cap="none" noProof="0" dirty="0">
              <a:solidFill>
                <a:srgbClr val="000000"/>
              </a:solidFill>
              <a:latin typeface="Montserrat"/>
              <a:ea typeface="Montserrat"/>
              <a:cs typeface="Montserrat"/>
              <a:sym typeface="Montserrat"/>
            </a:endParaRPr>
          </a:p>
        </p:txBody>
      </p:sp>
      <p:sp>
        <p:nvSpPr>
          <p:cNvPr id="980" name="Google Shape;980;g3120d1de193_0_233"/>
          <p:cNvSpPr/>
          <p:nvPr/>
        </p:nvSpPr>
        <p:spPr>
          <a:xfrm rot="-576">
            <a:off x="3096374" y="3560100"/>
            <a:ext cx="5372100" cy="298200"/>
          </a:xfrm>
          <a:prstGeom prst="rect">
            <a:avLst/>
          </a:prstGeom>
          <a:solidFill>
            <a:srgbClr val="E7EAE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Livrables</a:t>
            </a:r>
            <a:endParaRPr lang="fr-FR" sz="700" b="0" i="0" u="none" strike="noStrike" cap="none" noProof="0" dirty="0">
              <a:solidFill>
                <a:srgbClr val="000000"/>
              </a:solidFill>
              <a:latin typeface="Montserrat"/>
              <a:ea typeface="Montserrat"/>
              <a:cs typeface="Montserrat"/>
              <a:sym typeface="Montserrat"/>
            </a:endParaRPr>
          </a:p>
        </p:txBody>
      </p:sp>
      <p:sp>
        <p:nvSpPr>
          <p:cNvPr id="981" name="Google Shape;981;g3120d1de193_0_233"/>
          <p:cNvSpPr/>
          <p:nvPr/>
        </p:nvSpPr>
        <p:spPr>
          <a:xfrm rot="10800000">
            <a:off x="3850750"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982" name="Google Shape;982;g3120d1de193_0_233"/>
          <p:cNvSpPr/>
          <p:nvPr/>
        </p:nvSpPr>
        <p:spPr>
          <a:xfrm rot="10800000">
            <a:off x="5466994"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983" name="Google Shape;983;g3120d1de193_0_233"/>
          <p:cNvSpPr/>
          <p:nvPr/>
        </p:nvSpPr>
        <p:spPr>
          <a:xfrm rot="10800000">
            <a:off x="7083238" y="3270725"/>
            <a:ext cx="670500" cy="207600"/>
          </a:xfrm>
          <a:prstGeom prst="triangle">
            <a:avLst>
              <a:gd name="adj" fmla="val 50000"/>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pic>
        <p:nvPicPr>
          <p:cNvPr id="984" name="Google Shape;984;g3120d1de193_0_233"/>
          <p:cNvPicPr preferRelativeResize="0"/>
          <p:nvPr/>
        </p:nvPicPr>
        <p:blipFill rotWithShape="1">
          <a:blip r:embed="rId3">
            <a:alphaModFix/>
          </a:blip>
          <a:srcRect/>
          <a:stretch/>
        </p:blipFill>
        <p:spPr>
          <a:xfrm>
            <a:off x="1329225" y="637436"/>
            <a:ext cx="417000" cy="436626"/>
          </a:xfrm>
          <a:prstGeom prst="rect">
            <a:avLst/>
          </a:prstGeom>
          <a:noFill/>
          <a:ln>
            <a:noFill/>
          </a:ln>
        </p:spPr>
      </p:pic>
      <p:pic>
        <p:nvPicPr>
          <p:cNvPr id="985" name="Google Shape;985;g3120d1de193_0_233"/>
          <p:cNvPicPr preferRelativeResize="0"/>
          <p:nvPr/>
        </p:nvPicPr>
        <p:blipFill rotWithShape="1">
          <a:blip r:embed="rId4">
            <a:alphaModFix/>
          </a:blip>
          <a:srcRect l="2244" r="2253"/>
          <a:stretch/>
        </p:blipFill>
        <p:spPr>
          <a:xfrm>
            <a:off x="1329225" y="2491110"/>
            <a:ext cx="417000" cy="436626"/>
          </a:xfrm>
          <a:prstGeom prst="rect">
            <a:avLst/>
          </a:prstGeom>
          <a:noFill/>
          <a:ln>
            <a:noFill/>
          </a:ln>
        </p:spPr>
      </p:pic>
      <p:sp>
        <p:nvSpPr>
          <p:cNvPr id="986" name="Google Shape;986;g3120d1de193_0_233"/>
          <p:cNvSpPr/>
          <p:nvPr/>
        </p:nvSpPr>
        <p:spPr>
          <a:xfrm>
            <a:off x="912975" y="2927713"/>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2 ateliers à réaliser</a:t>
            </a:r>
          </a:p>
        </p:txBody>
      </p:sp>
      <p:sp>
        <p:nvSpPr>
          <p:cNvPr id="987" name="Google Shape;987;g3120d1de193_0_233"/>
          <p:cNvSpPr/>
          <p:nvPr/>
        </p:nvSpPr>
        <p:spPr>
          <a:xfrm>
            <a:off x="439875" y="1189475"/>
            <a:ext cx="2195700" cy="113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L'objectif de ce  périmètre est de concevoir une architecture cible robuste, évolutive et performante, permettant de tirer parti des innovations technologiques du futur ERP tout en garantissant l'intégration harmonieuse avec les systèmes existants et en optimisant les coûts d'infrastructure</a:t>
            </a:r>
          </a:p>
        </p:txBody>
      </p:sp>
      <p:pic>
        <p:nvPicPr>
          <p:cNvPr id="988" name="Google Shape;988;g3120d1de193_0_233"/>
          <p:cNvPicPr preferRelativeResize="0"/>
          <p:nvPr/>
        </p:nvPicPr>
        <p:blipFill rotWithShape="1">
          <a:blip r:embed="rId5">
            <a:alphaModFix/>
          </a:blip>
          <a:srcRect l="2244" r="2253"/>
          <a:stretch/>
        </p:blipFill>
        <p:spPr>
          <a:xfrm>
            <a:off x="1329225" y="3469335"/>
            <a:ext cx="417000" cy="436626"/>
          </a:xfrm>
          <a:prstGeom prst="rect">
            <a:avLst/>
          </a:prstGeom>
          <a:noFill/>
          <a:ln>
            <a:noFill/>
          </a:ln>
        </p:spPr>
      </p:pic>
      <p:sp>
        <p:nvSpPr>
          <p:cNvPr id="989" name="Google Shape;989;g3120d1de193_0_233"/>
          <p:cNvSpPr/>
          <p:nvPr/>
        </p:nvSpPr>
        <p:spPr>
          <a:xfrm>
            <a:off x="912975" y="3905938"/>
            <a:ext cx="1249500" cy="2907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50"/>
              </a:spcAft>
              <a:buClr>
                <a:srgbClr val="000000"/>
              </a:buClr>
              <a:buSzPts val="800"/>
              <a:buFont typeface="Arial"/>
              <a:buNone/>
            </a:pPr>
            <a:r>
              <a:rPr lang="fr-FR" sz="800" b="0" i="0" u="none" strike="noStrike" cap="none" noProof="0" dirty="0" err="1">
                <a:solidFill>
                  <a:srgbClr val="000000"/>
                </a:solidFill>
                <a:latin typeface="Montserrat"/>
                <a:ea typeface="Montserrat"/>
                <a:cs typeface="Montserrat"/>
                <a:sym typeface="Montserrat"/>
              </a:rPr>
              <a:t>xxxx</a:t>
            </a:r>
            <a:endParaRPr lang="fr-FR" sz="800" b="0" i="0" u="none" strike="noStrike" cap="none" noProof="0" dirty="0">
              <a:solidFill>
                <a:srgbClr val="000000"/>
              </a:solidFill>
              <a:latin typeface="Montserrat"/>
              <a:ea typeface="Montserrat"/>
              <a:cs typeface="Montserrat"/>
              <a:sym typeface="Montserrat"/>
            </a:endParaRPr>
          </a:p>
        </p:txBody>
      </p:sp>
      <p:sp>
        <p:nvSpPr>
          <p:cNvPr id="990" name="Google Shape;990;g3120d1de193_0_233"/>
          <p:cNvSpPr/>
          <p:nvPr/>
        </p:nvSpPr>
        <p:spPr>
          <a:xfrm>
            <a:off x="3211325" y="4023575"/>
            <a:ext cx="2518800" cy="540576"/>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Rapport mensuel co</a:t>
            </a:r>
            <a:r>
              <a:rPr lang="fr-FR" sz="700" noProof="0" dirty="0">
                <a:latin typeface="Montserrat"/>
                <a:ea typeface="Montserrat"/>
                <a:cs typeface="Montserrat"/>
                <a:sym typeface="Montserrat"/>
              </a:rPr>
              <a:t>nsolidé des notes de frais par catégorie et département</a:t>
            </a:r>
            <a:endParaRPr lang="fr-FR" sz="700" b="0" i="0" u="none" strike="noStrike" cap="none" noProof="0" dirty="0">
              <a:solidFill>
                <a:srgbClr val="000000"/>
              </a:solidFill>
              <a:latin typeface="Montserrat"/>
              <a:ea typeface="Montserrat"/>
              <a:cs typeface="Montserrat"/>
              <a:sym typeface="Montserrat"/>
            </a:endParaRP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Guide utilisateur pour la gestion des notes de frais via l’ERP</a:t>
            </a:r>
          </a:p>
        </p:txBody>
      </p:sp>
      <p:sp>
        <p:nvSpPr>
          <p:cNvPr id="991" name="Google Shape;991;g3120d1de193_0_233"/>
          <p:cNvSpPr/>
          <p:nvPr/>
        </p:nvSpPr>
        <p:spPr>
          <a:xfrm>
            <a:off x="5892200" y="4023575"/>
            <a:ext cx="2518800" cy="499200"/>
          </a:xfrm>
          <a:prstGeom prst="homePlate">
            <a:avLst>
              <a:gd name="adj" fmla="val 0"/>
            </a:avLst>
          </a:prstGeom>
          <a:solidFill>
            <a:srgbClr val="F7F6F6"/>
          </a:solidFill>
          <a:ln>
            <a:noFill/>
          </a:ln>
        </p:spPr>
        <p:txBody>
          <a:bodyPr spcFirstLastPara="1" wrap="square" lIns="91425" tIns="91425" rIns="91425" bIns="91425" anchor="ctr" anchorCtr="0">
            <a:noAutofit/>
          </a:bodyPr>
          <a:lstStyle/>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Tableau de bord </a:t>
            </a:r>
            <a:r>
              <a:rPr lang="fr-FR" sz="700" b="0" i="0" u="none" strike="noStrike" cap="none" noProof="0" dirty="0" err="1">
                <a:solidFill>
                  <a:srgbClr val="000000"/>
                </a:solidFill>
                <a:latin typeface="Montserrat"/>
                <a:ea typeface="Montserrat"/>
                <a:cs typeface="Montserrat"/>
                <a:sym typeface="Montserrat"/>
              </a:rPr>
              <a:t>Reporting</a:t>
            </a:r>
            <a:r>
              <a:rPr lang="fr-FR" sz="700" b="0" i="0" u="none" strike="noStrike" cap="none" noProof="0" dirty="0">
                <a:solidFill>
                  <a:srgbClr val="000000"/>
                </a:solidFill>
                <a:latin typeface="Montserrat"/>
                <a:ea typeface="Montserrat"/>
                <a:cs typeface="Montserrat"/>
                <a:sym typeface="Montserrat"/>
              </a:rPr>
              <a:t> avec KPIs clés</a:t>
            </a:r>
            <a:r>
              <a:rPr lang="fr-FR" sz="700" noProof="0" dirty="0">
                <a:latin typeface="Montserrat"/>
                <a:ea typeface="Montserrat"/>
                <a:cs typeface="Montserrat"/>
                <a:sym typeface="Montserrat"/>
              </a:rPr>
              <a:t> (rentabilité, écarts, performances)</a:t>
            </a:r>
          </a:p>
          <a:p>
            <a:pPr marL="179999" marR="73874" lvl="0" indent="-130176" algn="just" rtl="0">
              <a:lnSpc>
                <a:spcPct val="150000"/>
              </a:lnSpc>
              <a:spcBef>
                <a:spcPts val="0"/>
              </a:spcBef>
              <a:spcAft>
                <a:spcPts val="0"/>
              </a:spcAft>
              <a:buClr>
                <a:schemeClr val="lt2"/>
              </a:buClr>
              <a:buSzPts val="700"/>
              <a:buFont typeface="Montserrat"/>
              <a:buChar char="●"/>
            </a:pPr>
            <a:r>
              <a:rPr lang="fr-FR" sz="700" b="0" i="0" u="none" strike="noStrike" cap="none" noProof="0" dirty="0">
                <a:solidFill>
                  <a:srgbClr val="000000"/>
                </a:solidFill>
                <a:latin typeface="Montserrat"/>
                <a:ea typeface="Montserrat"/>
                <a:cs typeface="Montserrat"/>
                <a:sym typeface="Montserrat"/>
              </a:rPr>
              <a:t>Plan d’optimisation des coûts base sur les analyse</a:t>
            </a:r>
            <a:r>
              <a:rPr lang="fr-FR" sz="700" noProof="0" dirty="0">
                <a:latin typeface="Montserrat"/>
                <a:ea typeface="Montserrat"/>
                <a:cs typeface="Montserrat"/>
                <a:sym typeface="Montserrat"/>
              </a:rPr>
              <a:t>s de </a:t>
            </a:r>
            <a:r>
              <a:rPr lang="fr-FR" sz="700" noProof="0" dirty="0" err="1">
                <a:latin typeface="Montserrat"/>
                <a:ea typeface="Montserrat"/>
                <a:cs typeface="Montserrat"/>
                <a:sym typeface="Montserrat"/>
              </a:rPr>
              <a:t>reporting</a:t>
            </a:r>
            <a:r>
              <a:rPr lang="fr-FR" sz="700" noProof="0" dirty="0">
                <a:latin typeface="Montserrat"/>
                <a:ea typeface="Montserrat"/>
                <a:cs typeface="Montserrat"/>
                <a:sym typeface="Montserrat"/>
              </a:rPr>
              <a:t> </a:t>
            </a:r>
            <a:endParaRPr lang="fr-FR" sz="700" b="0" i="0" u="none" strike="noStrike" cap="none" noProof="0" dirty="0">
              <a:solidFill>
                <a:srgbClr val="0000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3127cd77415_0_1064"/>
          <p:cNvSpPr txBox="1">
            <a:spLocks noGrp="1"/>
          </p:cNvSpPr>
          <p:nvPr>
            <p:ph type="title" idx="4294967295"/>
          </p:nvPr>
        </p:nvSpPr>
        <p:spPr>
          <a:xfrm>
            <a:off x="541350" y="1879050"/>
            <a:ext cx="4361100" cy="138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fr-FR" sz="3100" b="1" noProof="0" dirty="0">
                <a:latin typeface="Montserrat"/>
                <a:ea typeface="Montserrat"/>
                <a:cs typeface="Montserrat"/>
                <a:sym typeface="Montserrat"/>
              </a:rPr>
              <a:t>Gouvernance, Equipe, charge et synthèse financière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g308526102b0_0_7"/>
          <p:cNvSpPr txBox="1">
            <a:spLocks noGrp="1"/>
          </p:cNvSpPr>
          <p:nvPr>
            <p:ph type="title" idx="4294967295"/>
          </p:nvPr>
        </p:nvSpPr>
        <p:spPr>
          <a:xfrm>
            <a:off x="692525" y="283150"/>
            <a:ext cx="56274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Notre </a:t>
            </a: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dispositif</a:t>
            </a: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d’accompagnement</a:t>
            </a: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et de </a:t>
            </a: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gouvernance</a:t>
            </a:r>
            <a:r>
              <a:rPr lang="fr-FR" sz="1700" b="1" noProof="0" dirty="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endParaRPr lang="fr-FR" sz="1700" b="1" noProof="0" dirty="0">
              <a:latin typeface="Montserrat"/>
              <a:ea typeface="Montserrat"/>
              <a:cs typeface="Montserrat"/>
              <a:sym typeface="Montserrat"/>
            </a:endParaRPr>
          </a:p>
        </p:txBody>
      </p:sp>
      <p:sp>
        <p:nvSpPr>
          <p:cNvPr id="1032" name="Google Shape;1032;g308526102b0_0_7"/>
          <p:cNvSpPr/>
          <p:nvPr/>
        </p:nvSpPr>
        <p:spPr>
          <a:xfrm>
            <a:off x="2157125" y="1552308"/>
            <a:ext cx="1095335"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Kariman CANDONI</a:t>
            </a:r>
          </a:p>
        </p:txBody>
      </p:sp>
      <p:sp>
        <p:nvSpPr>
          <p:cNvPr id="1033" name="Google Shape;1033;g308526102b0_0_7"/>
          <p:cNvSpPr/>
          <p:nvPr/>
        </p:nvSpPr>
        <p:spPr>
          <a:xfrm>
            <a:off x="693775" y="1552308"/>
            <a:ext cx="1390500" cy="435300"/>
          </a:xfrm>
          <a:prstGeom prst="homePlate">
            <a:avLst>
              <a:gd name="adj" fmla="val 0"/>
            </a:avLst>
          </a:prstGeom>
          <a:solidFill>
            <a:srgbClr val="CC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1" noProof="0" dirty="0">
                <a:latin typeface="Montserrat"/>
                <a:ea typeface="Montserrat"/>
                <a:cs typeface="Montserrat"/>
                <a:sym typeface="Montserrat"/>
              </a:rPr>
              <a:t>Cheffe de  projet</a:t>
            </a:r>
            <a:endParaRPr lang="fr-FR" sz="900" b="1" i="0" u="none" strike="noStrike" cap="none" noProof="0" dirty="0">
              <a:solidFill>
                <a:srgbClr val="000000"/>
              </a:solidFill>
              <a:latin typeface="Montserrat"/>
              <a:ea typeface="Montserrat"/>
              <a:cs typeface="Montserrat"/>
              <a:sym typeface="Montserrat"/>
            </a:endParaRPr>
          </a:p>
        </p:txBody>
      </p:sp>
      <p:grpSp>
        <p:nvGrpSpPr>
          <p:cNvPr id="1035" name="Google Shape;1035;g308526102b0_0_7"/>
          <p:cNvGrpSpPr/>
          <p:nvPr/>
        </p:nvGrpSpPr>
        <p:grpSpPr>
          <a:xfrm>
            <a:off x="6516963" y="1510038"/>
            <a:ext cx="2439737" cy="422374"/>
            <a:chOff x="6593163" y="1279550"/>
            <a:chExt cx="2439737" cy="422374"/>
          </a:xfrm>
        </p:grpSpPr>
        <p:sp>
          <p:nvSpPr>
            <p:cNvPr id="1036" name="Google Shape;1036;g308526102b0_0_7"/>
            <p:cNvSpPr/>
            <p:nvPr/>
          </p:nvSpPr>
          <p:spPr>
            <a:xfrm>
              <a:off x="7106300" y="1306237"/>
              <a:ext cx="19266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000000"/>
                  </a:solidFill>
                  <a:latin typeface="Montserrat"/>
                  <a:ea typeface="Montserrat"/>
                  <a:cs typeface="Montserrat"/>
                  <a:sym typeface="Montserrat"/>
                </a:rPr>
                <a:t>Proximité</a:t>
              </a:r>
              <a:r>
                <a:rPr lang="fr-FR" sz="800" b="0" i="0" u="none" strike="noStrike" cap="none" noProof="0" dirty="0">
                  <a:solidFill>
                    <a:srgbClr val="000000"/>
                  </a:solidFill>
                  <a:latin typeface="Montserrat"/>
                  <a:ea typeface="Montserrat"/>
                  <a:cs typeface="Montserrat"/>
                  <a:sym typeface="Montserrat"/>
                </a:rPr>
                <a:t> avec nos clients, en mode </a:t>
              </a:r>
              <a:r>
                <a:rPr lang="fr-FR" sz="800" b="1" i="0" u="none" strike="noStrike" cap="none" noProof="0" dirty="0">
                  <a:solidFill>
                    <a:srgbClr val="000000"/>
                  </a:solidFill>
                  <a:latin typeface="Montserrat"/>
                  <a:ea typeface="Montserrat"/>
                  <a:cs typeface="Montserrat"/>
                  <a:sym typeface="Montserrat"/>
                </a:rPr>
                <a:t>agile </a:t>
              </a:r>
              <a:r>
                <a:rPr lang="fr-FR" sz="800" b="0" i="0" u="none" strike="noStrike" cap="none" noProof="0" dirty="0">
                  <a:solidFill>
                    <a:srgbClr val="000000"/>
                  </a:solidFill>
                  <a:latin typeface="Montserrat"/>
                  <a:ea typeface="Montserrat"/>
                  <a:cs typeface="Montserrat"/>
                  <a:sym typeface="Montserrat"/>
                </a:rPr>
                <a:t>et </a:t>
              </a:r>
              <a:r>
                <a:rPr lang="fr-FR" sz="800" b="1" i="0" u="none" strike="noStrike" cap="none" noProof="0" dirty="0">
                  <a:solidFill>
                    <a:srgbClr val="000000"/>
                  </a:solidFill>
                  <a:latin typeface="Montserrat"/>
                  <a:ea typeface="Montserrat"/>
                  <a:cs typeface="Montserrat"/>
                  <a:sym typeface="Montserrat"/>
                </a:rPr>
                <a:t>flexible</a:t>
              </a:r>
            </a:p>
          </p:txBody>
        </p:sp>
        <p:pic>
          <p:nvPicPr>
            <p:cNvPr id="1037" name="Google Shape;1037;g308526102b0_0_7"/>
            <p:cNvPicPr preferRelativeResize="0"/>
            <p:nvPr/>
          </p:nvPicPr>
          <p:blipFill rotWithShape="1">
            <a:blip r:embed="rId3">
              <a:alphaModFix/>
            </a:blip>
            <a:srcRect/>
            <a:stretch/>
          </p:blipFill>
          <p:spPr>
            <a:xfrm>
              <a:off x="6593163" y="1279550"/>
              <a:ext cx="422374" cy="422374"/>
            </a:xfrm>
            <a:prstGeom prst="rect">
              <a:avLst/>
            </a:prstGeom>
            <a:noFill/>
            <a:ln>
              <a:noFill/>
            </a:ln>
          </p:spPr>
        </p:pic>
      </p:grpSp>
      <p:grpSp>
        <p:nvGrpSpPr>
          <p:cNvPr id="1038" name="Google Shape;1038;g308526102b0_0_7"/>
          <p:cNvGrpSpPr/>
          <p:nvPr/>
        </p:nvGrpSpPr>
        <p:grpSpPr>
          <a:xfrm>
            <a:off x="6516963" y="2309429"/>
            <a:ext cx="2439737" cy="422374"/>
            <a:chOff x="6593163" y="2000225"/>
            <a:chExt cx="2439737" cy="422374"/>
          </a:xfrm>
        </p:grpSpPr>
        <p:sp>
          <p:nvSpPr>
            <p:cNvPr id="1039" name="Google Shape;1039;g308526102b0_0_7"/>
            <p:cNvSpPr/>
            <p:nvPr/>
          </p:nvSpPr>
          <p:spPr>
            <a:xfrm>
              <a:off x="7106300" y="2026912"/>
              <a:ext cx="19266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Expérience opérationnelle et </a:t>
              </a:r>
              <a:r>
                <a:rPr lang="fr-FR" sz="800" b="1" i="0" u="none" strike="noStrike" cap="none" noProof="0" dirty="0">
                  <a:solidFill>
                    <a:srgbClr val="000000"/>
                  </a:solidFill>
                  <a:latin typeface="Montserrat"/>
                  <a:ea typeface="Montserrat"/>
                  <a:cs typeface="Montserrat"/>
                  <a:sym typeface="Montserrat"/>
                </a:rPr>
                <a:t>savoir-faire</a:t>
              </a:r>
              <a:r>
                <a:rPr lang="fr-FR" sz="800" b="0" i="0" u="none" strike="noStrike" cap="none" noProof="0" dirty="0">
                  <a:solidFill>
                    <a:srgbClr val="000000"/>
                  </a:solidFill>
                  <a:latin typeface="Montserrat"/>
                  <a:ea typeface="Montserrat"/>
                  <a:cs typeface="Montserrat"/>
                  <a:sym typeface="Montserrat"/>
                </a:rPr>
                <a:t> éprouvés </a:t>
              </a:r>
              <a:endParaRPr lang="fr-FR" sz="800" b="1" i="0" u="none" strike="noStrike" cap="none" noProof="0" dirty="0">
                <a:solidFill>
                  <a:srgbClr val="000000"/>
                </a:solidFill>
                <a:latin typeface="Montserrat"/>
                <a:ea typeface="Montserrat"/>
                <a:cs typeface="Montserrat"/>
                <a:sym typeface="Montserrat"/>
              </a:endParaRPr>
            </a:p>
          </p:txBody>
        </p:sp>
        <p:pic>
          <p:nvPicPr>
            <p:cNvPr id="1040" name="Google Shape;1040;g308526102b0_0_7"/>
            <p:cNvPicPr preferRelativeResize="0"/>
            <p:nvPr/>
          </p:nvPicPr>
          <p:blipFill rotWithShape="1">
            <a:blip r:embed="rId4">
              <a:alphaModFix/>
            </a:blip>
            <a:srcRect/>
            <a:stretch/>
          </p:blipFill>
          <p:spPr>
            <a:xfrm>
              <a:off x="6593163" y="2000225"/>
              <a:ext cx="422374" cy="422374"/>
            </a:xfrm>
            <a:prstGeom prst="rect">
              <a:avLst/>
            </a:prstGeom>
            <a:noFill/>
            <a:ln>
              <a:noFill/>
            </a:ln>
          </p:spPr>
        </p:pic>
      </p:grpSp>
      <p:grpSp>
        <p:nvGrpSpPr>
          <p:cNvPr id="1041" name="Google Shape;1041;g308526102b0_0_7"/>
          <p:cNvGrpSpPr/>
          <p:nvPr/>
        </p:nvGrpSpPr>
        <p:grpSpPr>
          <a:xfrm>
            <a:off x="6516963" y="3108821"/>
            <a:ext cx="2439737" cy="422374"/>
            <a:chOff x="6593163" y="2720900"/>
            <a:chExt cx="2439737" cy="422374"/>
          </a:xfrm>
        </p:grpSpPr>
        <p:sp>
          <p:nvSpPr>
            <p:cNvPr id="1042" name="Google Shape;1042;g308526102b0_0_7"/>
            <p:cNvSpPr/>
            <p:nvPr/>
          </p:nvSpPr>
          <p:spPr>
            <a:xfrm>
              <a:off x="7106300" y="2747587"/>
              <a:ext cx="19266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000000"/>
                  </a:solidFill>
                  <a:latin typeface="Montserrat"/>
                  <a:ea typeface="Montserrat"/>
                  <a:cs typeface="Montserrat"/>
                  <a:sym typeface="Montserrat"/>
                </a:rPr>
                <a:t>Une équipe très motivée et expérimentée,</a:t>
              </a:r>
              <a:r>
                <a:rPr lang="fr-FR" sz="800" b="0" i="0" u="none" strike="noStrike" cap="none" noProof="0" dirty="0">
                  <a:solidFill>
                    <a:srgbClr val="000000"/>
                  </a:solidFill>
                  <a:latin typeface="Montserrat"/>
                  <a:ea typeface="Montserrat"/>
                  <a:cs typeface="Montserrat"/>
                  <a:sym typeface="Montserrat"/>
                </a:rPr>
                <a:t> mobilisable rapidement pour produire les livrables attendus</a:t>
              </a:r>
            </a:p>
          </p:txBody>
        </p:sp>
        <p:pic>
          <p:nvPicPr>
            <p:cNvPr id="1043" name="Google Shape;1043;g308526102b0_0_7"/>
            <p:cNvPicPr preferRelativeResize="0"/>
            <p:nvPr/>
          </p:nvPicPr>
          <p:blipFill rotWithShape="1">
            <a:blip r:embed="rId5">
              <a:alphaModFix/>
            </a:blip>
            <a:srcRect/>
            <a:stretch/>
          </p:blipFill>
          <p:spPr>
            <a:xfrm>
              <a:off x="6593163" y="2720900"/>
              <a:ext cx="422374" cy="422374"/>
            </a:xfrm>
            <a:prstGeom prst="rect">
              <a:avLst/>
            </a:prstGeom>
            <a:noFill/>
            <a:ln>
              <a:noFill/>
            </a:ln>
          </p:spPr>
        </p:pic>
      </p:grpSp>
      <p:grpSp>
        <p:nvGrpSpPr>
          <p:cNvPr id="1044" name="Google Shape;1044;g308526102b0_0_7"/>
          <p:cNvGrpSpPr/>
          <p:nvPr/>
        </p:nvGrpSpPr>
        <p:grpSpPr>
          <a:xfrm>
            <a:off x="6517013" y="3908213"/>
            <a:ext cx="2439637" cy="422374"/>
            <a:chOff x="6593263" y="3974975"/>
            <a:chExt cx="2439637" cy="422374"/>
          </a:xfrm>
        </p:grpSpPr>
        <p:sp>
          <p:nvSpPr>
            <p:cNvPr id="1045" name="Google Shape;1045;g308526102b0_0_7"/>
            <p:cNvSpPr/>
            <p:nvPr/>
          </p:nvSpPr>
          <p:spPr>
            <a:xfrm>
              <a:off x="7106300" y="4001662"/>
              <a:ext cx="19266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Travailler avec vous dans </a:t>
              </a:r>
              <a:r>
                <a:rPr lang="fr-FR" sz="800" b="1" i="0" u="none" strike="noStrike" cap="none" noProof="0" dirty="0">
                  <a:solidFill>
                    <a:srgbClr val="000000"/>
                  </a:solidFill>
                  <a:latin typeface="Montserrat"/>
                  <a:ea typeface="Montserrat"/>
                  <a:cs typeface="Montserrat"/>
                  <a:sym typeface="Montserrat"/>
                </a:rPr>
                <a:t>un mode prescriptif</a:t>
              </a:r>
            </a:p>
          </p:txBody>
        </p:sp>
        <p:pic>
          <p:nvPicPr>
            <p:cNvPr id="1046" name="Google Shape;1046;g308526102b0_0_7"/>
            <p:cNvPicPr preferRelativeResize="0"/>
            <p:nvPr/>
          </p:nvPicPr>
          <p:blipFill rotWithShape="1">
            <a:blip r:embed="rId6">
              <a:alphaModFix/>
            </a:blip>
            <a:srcRect/>
            <a:stretch/>
          </p:blipFill>
          <p:spPr>
            <a:xfrm>
              <a:off x="6593263" y="3974975"/>
              <a:ext cx="422374" cy="422374"/>
            </a:xfrm>
            <a:prstGeom prst="rect">
              <a:avLst/>
            </a:prstGeom>
            <a:noFill/>
            <a:ln>
              <a:noFill/>
            </a:ln>
          </p:spPr>
        </p:pic>
      </p:grpSp>
      <p:sp>
        <p:nvSpPr>
          <p:cNvPr id="1047" name="Google Shape;1047;g308526102b0_0_7"/>
          <p:cNvSpPr/>
          <p:nvPr/>
        </p:nvSpPr>
        <p:spPr>
          <a:xfrm>
            <a:off x="2155901" y="1074033"/>
            <a:ext cx="1096560"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Kevin NIHBE</a:t>
            </a:r>
          </a:p>
        </p:txBody>
      </p:sp>
      <p:sp>
        <p:nvSpPr>
          <p:cNvPr id="1048" name="Google Shape;1048;g308526102b0_0_7"/>
          <p:cNvSpPr/>
          <p:nvPr/>
        </p:nvSpPr>
        <p:spPr>
          <a:xfrm>
            <a:off x="692550" y="1074033"/>
            <a:ext cx="1390500" cy="435300"/>
          </a:xfrm>
          <a:prstGeom prst="homePlate">
            <a:avLst>
              <a:gd name="adj" fmla="val 0"/>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900"/>
              <a:buFont typeface="Arial"/>
              <a:buNone/>
            </a:pPr>
            <a:r>
              <a:rPr lang="fr-FR" sz="900" b="1" i="0" u="none" strike="noStrike" cap="none" noProof="0" dirty="0" err="1">
                <a:solidFill>
                  <a:srgbClr val="000000"/>
                </a:solidFill>
                <a:latin typeface="Montserrat"/>
                <a:ea typeface="Montserrat"/>
                <a:cs typeface="Montserrat"/>
                <a:sym typeface="Montserrat"/>
              </a:rPr>
              <a:t>Responsible</a:t>
            </a:r>
            <a:r>
              <a:rPr lang="fr-FR" sz="900" b="1" i="0" u="none" strike="noStrike" cap="none" noProof="0" dirty="0">
                <a:solidFill>
                  <a:srgbClr val="000000"/>
                </a:solidFill>
                <a:latin typeface="Montserrat"/>
                <a:ea typeface="Montserrat"/>
                <a:cs typeface="Montserrat"/>
                <a:sym typeface="Montserrat"/>
              </a:rPr>
              <a:t> projet</a:t>
            </a:r>
            <a:endParaRPr lang="fr-FR" sz="900" b="0" i="0" u="none" strike="noStrike" cap="none" noProof="0" dirty="0">
              <a:solidFill>
                <a:srgbClr val="000000"/>
              </a:solidFill>
              <a:latin typeface="Montserrat"/>
              <a:ea typeface="Montserrat"/>
              <a:cs typeface="Montserrat"/>
              <a:sym typeface="Montserrat"/>
            </a:endParaRPr>
          </a:p>
        </p:txBody>
      </p:sp>
      <p:sp>
        <p:nvSpPr>
          <p:cNvPr id="2" name="Google Shape;1054;g31039aff868_0_59">
            <a:extLst>
              <a:ext uri="{FF2B5EF4-FFF2-40B4-BE49-F238E27FC236}">
                <a16:creationId xmlns:a16="http://schemas.microsoft.com/office/drawing/2014/main" id="{64310E86-CD09-4983-43E0-DA5C72E4898E}"/>
              </a:ext>
            </a:extLst>
          </p:cNvPr>
          <p:cNvSpPr txBox="1"/>
          <p:nvPr/>
        </p:nvSpPr>
        <p:spPr>
          <a:xfrm>
            <a:off x="493370" y="3292195"/>
            <a:ext cx="2749200" cy="988743"/>
          </a:xfrm>
          <a:prstGeom prst="rect">
            <a:avLst/>
          </a:prstGeom>
          <a:noFill/>
          <a:ln w="9525" cap="flat" cmpd="sng">
            <a:solidFill>
              <a:srgbClr val="E2E7EC"/>
            </a:solidFill>
            <a:prstDash val="solid"/>
            <a:round/>
            <a:headEnd type="none" w="sm" len="sm"/>
            <a:tailEnd type="none" w="sm" len="sm"/>
          </a:ln>
        </p:spPr>
        <p:txBody>
          <a:bodyPr spcFirstLastPara="1" wrap="square" lIns="91425" tIns="91425" rIns="91425" bIns="91425" anchor="ctr" anchorCtr="0">
            <a:noAutofit/>
          </a:bodyPr>
          <a:lstStyle/>
          <a:p>
            <a:pPr marL="0" marR="97618" lvl="0" indent="0" algn="just" rtl="0">
              <a:lnSpc>
                <a:spcPct val="150000"/>
              </a:lnSpc>
              <a:spcBef>
                <a:spcPts val="0"/>
              </a:spcBef>
              <a:spcAft>
                <a:spcPts val="0"/>
              </a:spcAft>
              <a:buClr>
                <a:srgbClr val="000000"/>
              </a:buClr>
              <a:buSzPts val="700"/>
              <a:buFont typeface="Arial"/>
              <a:buNone/>
            </a:pPr>
            <a:r>
              <a:rPr lang="fr-FR" sz="700" b="1" i="0" u="none" strike="noStrike" cap="none" noProof="0" dirty="0">
                <a:solidFill>
                  <a:srgbClr val="434343"/>
                </a:solidFill>
                <a:latin typeface="Montserrat"/>
                <a:ea typeface="Montserrat"/>
                <a:cs typeface="Montserrat"/>
                <a:sym typeface="Montserrat"/>
              </a:rPr>
              <a:t>Niveau Intégration</a:t>
            </a:r>
            <a:r>
              <a:rPr lang="fr-FR" sz="700" b="0" i="0" u="none" strike="noStrike" cap="none" noProof="0" dirty="0">
                <a:solidFill>
                  <a:srgbClr val="434343"/>
                </a:solidFill>
                <a:latin typeface="Montserrat"/>
                <a:ea typeface="Montserrat"/>
                <a:cs typeface="Montserrat"/>
                <a:sym typeface="Montserrat"/>
              </a:rPr>
              <a:t> : Le suivi de la bonne intégration entre les périmètres métier afin de garantir une souplesse des process de bout en bout pour chaque cas métier</a:t>
            </a:r>
          </a:p>
        </p:txBody>
      </p:sp>
      <p:grpSp>
        <p:nvGrpSpPr>
          <p:cNvPr id="3" name="Google Shape;1055;g31039aff868_0_59">
            <a:extLst>
              <a:ext uri="{FF2B5EF4-FFF2-40B4-BE49-F238E27FC236}">
                <a16:creationId xmlns:a16="http://schemas.microsoft.com/office/drawing/2014/main" id="{76DC69CD-B339-9109-DFAB-372EC232C4EE}"/>
              </a:ext>
            </a:extLst>
          </p:cNvPr>
          <p:cNvGrpSpPr/>
          <p:nvPr/>
        </p:nvGrpSpPr>
        <p:grpSpPr>
          <a:xfrm>
            <a:off x="936717" y="2708844"/>
            <a:ext cx="4631486" cy="509042"/>
            <a:chOff x="551125" y="2720475"/>
            <a:chExt cx="8468100" cy="441538"/>
          </a:xfrm>
        </p:grpSpPr>
        <p:sp>
          <p:nvSpPr>
            <p:cNvPr id="4" name="Google Shape;1056;g31039aff868_0_59">
              <a:extLst>
                <a:ext uri="{FF2B5EF4-FFF2-40B4-BE49-F238E27FC236}">
                  <a16:creationId xmlns:a16="http://schemas.microsoft.com/office/drawing/2014/main" id="{598D7DA4-B275-5BB6-53E1-8821698ADB01}"/>
                </a:ext>
              </a:extLst>
            </p:cNvPr>
            <p:cNvSpPr/>
            <p:nvPr/>
          </p:nvSpPr>
          <p:spPr>
            <a:xfrm>
              <a:off x="551125" y="2720475"/>
              <a:ext cx="8468100" cy="327022"/>
            </a:xfrm>
            <a:prstGeom prst="rect">
              <a:avLst/>
            </a:prstGeom>
            <a:solidFill>
              <a:srgbClr val="E2E7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0" i="0" u="none" strike="noStrike" cap="none" noProof="0" dirty="0">
                  <a:solidFill>
                    <a:srgbClr val="000000"/>
                  </a:solidFill>
                  <a:latin typeface="Montserrat"/>
                  <a:ea typeface="Montserrat"/>
                  <a:cs typeface="Montserrat"/>
                  <a:sym typeface="Montserrat"/>
                </a:rPr>
                <a:t>Notre proposition de gouvernance s’articule autour de deux points: </a:t>
              </a:r>
            </a:p>
          </p:txBody>
        </p:sp>
        <p:sp>
          <p:nvSpPr>
            <p:cNvPr id="5" name="Google Shape;1057;g31039aff868_0_59">
              <a:extLst>
                <a:ext uri="{FF2B5EF4-FFF2-40B4-BE49-F238E27FC236}">
                  <a16:creationId xmlns:a16="http://schemas.microsoft.com/office/drawing/2014/main" id="{BDC8F92F-A579-D1D6-BE77-05466A5B3B4B}"/>
                </a:ext>
              </a:extLst>
            </p:cNvPr>
            <p:cNvSpPr/>
            <p:nvPr/>
          </p:nvSpPr>
          <p:spPr>
            <a:xfrm>
              <a:off x="1371574" y="2899450"/>
              <a:ext cx="347401" cy="262563"/>
            </a:xfrm>
            <a:prstGeom prst="downArrow">
              <a:avLst>
                <a:gd name="adj1" fmla="val 50000"/>
                <a:gd name="adj2" fmla="val 50000"/>
              </a:avLst>
            </a:prstGeom>
            <a:solidFill>
              <a:srgbClr val="E2E7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6" name="Google Shape;1058;g31039aff868_0_59">
              <a:extLst>
                <a:ext uri="{FF2B5EF4-FFF2-40B4-BE49-F238E27FC236}">
                  <a16:creationId xmlns:a16="http://schemas.microsoft.com/office/drawing/2014/main" id="{889E1561-479D-91C2-3C54-F50071B2A249}"/>
                </a:ext>
              </a:extLst>
            </p:cNvPr>
            <p:cNvSpPr/>
            <p:nvPr/>
          </p:nvSpPr>
          <p:spPr>
            <a:xfrm>
              <a:off x="7873232" y="2899448"/>
              <a:ext cx="347401" cy="262565"/>
            </a:xfrm>
            <a:prstGeom prst="downArrow">
              <a:avLst>
                <a:gd name="adj1" fmla="val 50000"/>
                <a:gd name="adj2" fmla="val 50000"/>
              </a:avLst>
            </a:prstGeom>
            <a:solidFill>
              <a:srgbClr val="E2E7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grpSp>
      <p:sp>
        <p:nvSpPr>
          <p:cNvPr id="8" name="Google Shape;1060;g31039aff868_0_59">
            <a:extLst>
              <a:ext uri="{FF2B5EF4-FFF2-40B4-BE49-F238E27FC236}">
                <a16:creationId xmlns:a16="http://schemas.microsoft.com/office/drawing/2014/main" id="{C91C9F11-6052-2CC1-F829-90C5EEF82152}"/>
              </a:ext>
            </a:extLst>
          </p:cNvPr>
          <p:cNvSpPr txBox="1"/>
          <p:nvPr/>
        </p:nvSpPr>
        <p:spPr>
          <a:xfrm>
            <a:off x="3313480" y="3292196"/>
            <a:ext cx="2749200" cy="988744"/>
          </a:xfrm>
          <a:prstGeom prst="rect">
            <a:avLst/>
          </a:prstGeom>
          <a:noFill/>
          <a:ln w="9525" cap="flat" cmpd="sng">
            <a:solidFill>
              <a:srgbClr val="E2E7EC"/>
            </a:solidFill>
            <a:prstDash val="solid"/>
            <a:round/>
            <a:headEnd type="none" w="sm" len="sm"/>
            <a:tailEnd type="none" w="sm" len="sm"/>
          </a:ln>
        </p:spPr>
        <p:txBody>
          <a:bodyPr spcFirstLastPara="1" wrap="square" lIns="91425" tIns="91425" rIns="91425" bIns="91425" anchor="ctr" anchorCtr="0">
            <a:noAutofit/>
          </a:bodyPr>
          <a:lstStyle/>
          <a:p>
            <a:pPr marL="0" marR="97618" lvl="0" indent="0" algn="just" rtl="0">
              <a:lnSpc>
                <a:spcPct val="150000"/>
              </a:lnSpc>
              <a:spcBef>
                <a:spcPts val="0"/>
              </a:spcBef>
              <a:spcAft>
                <a:spcPts val="0"/>
              </a:spcAft>
              <a:buClr>
                <a:srgbClr val="000000"/>
              </a:buClr>
              <a:buSzPts val="700"/>
              <a:buFont typeface="Arial"/>
              <a:buNone/>
            </a:pPr>
            <a:r>
              <a:rPr lang="fr-FR" sz="700" b="1" i="0" u="none" strike="noStrike" cap="none" noProof="0" dirty="0">
                <a:solidFill>
                  <a:srgbClr val="434343"/>
                </a:solidFill>
                <a:latin typeface="Montserrat"/>
                <a:ea typeface="Montserrat"/>
                <a:cs typeface="Montserrat"/>
                <a:sym typeface="Montserrat"/>
              </a:rPr>
              <a:t>Niveau Opérationnel </a:t>
            </a:r>
            <a:r>
              <a:rPr lang="fr-FR" sz="700" b="0" i="0" u="none" strike="noStrike" cap="none" noProof="0" dirty="0">
                <a:solidFill>
                  <a:srgbClr val="434343"/>
                </a:solidFill>
                <a:latin typeface="Montserrat"/>
                <a:ea typeface="Montserrat"/>
                <a:cs typeface="Montserrat"/>
                <a:sym typeface="Montserrat"/>
              </a:rPr>
              <a:t>: Les suivis hebdomadaires assurent la mise en œuvre, la mobilisation et le suivi des actions au quotidien, garantissant ainsi le bon déroulement opérationnel.</a:t>
            </a:r>
          </a:p>
        </p:txBody>
      </p:sp>
      <p:sp>
        <p:nvSpPr>
          <p:cNvPr id="7" name="Google Shape;1047;g308526102b0_0_7">
            <a:extLst>
              <a:ext uri="{FF2B5EF4-FFF2-40B4-BE49-F238E27FC236}">
                <a16:creationId xmlns:a16="http://schemas.microsoft.com/office/drawing/2014/main" id="{2F523C4E-C42F-F907-96AD-99979C9A2DB2}"/>
              </a:ext>
            </a:extLst>
          </p:cNvPr>
          <p:cNvSpPr/>
          <p:nvPr/>
        </p:nvSpPr>
        <p:spPr>
          <a:xfrm>
            <a:off x="4458775" y="1088523"/>
            <a:ext cx="611632"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500</a:t>
            </a:r>
          </a:p>
        </p:txBody>
      </p:sp>
      <p:sp>
        <p:nvSpPr>
          <p:cNvPr id="9" name="Google Shape;1047;g308526102b0_0_7">
            <a:extLst>
              <a:ext uri="{FF2B5EF4-FFF2-40B4-BE49-F238E27FC236}">
                <a16:creationId xmlns:a16="http://schemas.microsoft.com/office/drawing/2014/main" id="{0C81F0E0-C874-2CEE-E0FA-4AD8F80AE2BC}"/>
              </a:ext>
            </a:extLst>
          </p:cNvPr>
          <p:cNvSpPr/>
          <p:nvPr/>
        </p:nvSpPr>
        <p:spPr>
          <a:xfrm>
            <a:off x="4451199" y="1565619"/>
            <a:ext cx="611632"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noProof="0" dirty="0">
                <a:latin typeface="Montserrat"/>
                <a:ea typeface="Montserrat"/>
                <a:cs typeface="Montserrat"/>
                <a:sym typeface="Montserrat"/>
              </a:rPr>
              <a:t>500</a:t>
            </a:r>
            <a:endParaRPr lang="fr-FR" sz="900" b="0" i="0" u="none" strike="noStrike" cap="none" noProof="0" dirty="0">
              <a:solidFill>
                <a:srgbClr val="000000"/>
              </a:solidFill>
              <a:latin typeface="Montserrat"/>
              <a:ea typeface="Montserrat"/>
              <a:cs typeface="Montserrat"/>
              <a:sym typeface="Montserrat"/>
            </a:endParaRPr>
          </a:p>
        </p:txBody>
      </p:sp>
      <p:sp>
        <p:nvSpPr>
          <p:cNvPr id="10" name="Google Shape;1047;g308526102b0_0_7">
            <a:extLst>
              <a:ext uri="{FF2B5EF4-FFF2-40B4-BE49-F238E27FC236}">
                <a16:creationId xmlns:a16="http://schemas.microsoft.com/office/drawing/2014/main" id="{D588CFAF-F322-BDC8-AAB3-E75C94A9D223}"/>
              </a:ext>
            </a:extLst>
          </p:cNvPr>
          <p:cNvSpPr/>
          <p:nvPr/>
        </p:nvSpPr>
        <p:spPr>
          <a:xfrm>
            <a:off x="3325312" y="1565619"/>
            <a:ext cx="1048409"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20</a:t>
            </a:r>
          </a:p>
        </p:txBody>
      </p:sp>
      <p:sp>
        <p:nvSpPr>
          <p:cNvPr id="11" name="Google Shape;1047;g308526102b0_0_7">
            <a:extLst>
              <a:ext uri="{FF2B5EF4-FFF2-40B4-BE49-F238E27FC236}">
                <a16:creationId xmlns:a16="http://schemas.microsoft.com/office/drawing/2014/main" id="{F29E8EC4-065F-4FF8-BADF-210108F3B0F1}"/>
              </a:ext>
            </a:extLst>
          </p:cNvPr>
          <p:cNvSpPr/>
          <p:nvPr/>
        </p:nvSpPr>
        <p:spPr>
          <a:xfrm>
            <a:off x="3325312" y="1074033"/>
            <a:ext cx="1042699"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dirty="0">
                <a:latin typeface="Montserrat"/>
                <a:ea typeface="Montserrat"/>
                <a:cs typeface="Montserrat"/>
                <a:sym typeface="Montserrat"/>
              </a:rPr>
              <a:t>2</a:t>
            </a:r>
            <a:endParaRPr lang="fr-FR" sz="900" b="0" i="0" u="none" strike="noStrike" cap="none" noProof="0" dirty="0">
              <a:solidFill>
                <a:srgbClr val="000000"/>
              </a:solidFill>
              <a:latin typeface="Montserrat"/>
              <a:ea typeface="Montserrat"/>
              <a:cs typeface="Montserrat"/>
              <a:sym typeface="Montserrat"/>
            </a:endParaRPr>
          </a:p>
        </p:txBody>
      </p:sp>
      <p:sp>
        <p:nvSpPr>
          <p:cNvPr id="12" name="Google Shape;1047;g308526102b0_0_7">
            <a:extLst>
              <a:ext uri="{FF2B5EF4-FFF2-40B4-BE49-F238E27FC236}">
                <a16:creationId xmlns:a16="http://schemas.microsoft.com/office/drawing/2014/main" id="{F23AF550-95F2-6596-31BA-FC0617CECB25}"/>
              </a:ext>
            </a:extLst>
          </p:cNvPr>
          <p:cNvSpPr/>
          <p:nvPr/>
        </p:nvSpPr>
        <p:spPr>
          <a:xfrm>
            <a:off x="5161170" y="1074033"/>
            <a:ext cx="840489"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noProof="0" dirty="0">
                <a:latin typeface="Montserrat"/>
                <a:ea typeface="Montserrat"/>
                <a:cs typeface="Montserrat"/>
                <a:sym typeface="Montserrat"/>
              </a:rPr>
              <a:t>1000</a:t>
            </a:r>
            <a:endParaRPr lang="fr-FR" sz="900" b="0" i="0" u="none" strike="noStrike" cap="none" noProof="0" dirty="0">
              <a:solidFill>
                <a:srgbClr val="000000"/>
              </a:solidFill>
              <a:latin typeface="Montserrat"/>
              <a:ea typeface="Montserrat"/>
              <a:cs typeface="Montserrat"/>
              <a:sym typeface="Montserrat"/>
            </a:endParaRPr>
          </a:p>
        </p:txBody>
      </p:sp>
      <p:sp>
        <p:nvSpPr>
          <p:cNvPr id="13" name="Google Shape;1047;g308526102b0_0_7">
            <a:extLst>
              <a:ext uri="{FF2B5EF4-FFF2-40B4-BE49-F238E27FC236}">
                <a16:creationId xmlns:a16="http://schemas.microsoft.com/office/drawing/2014/main" id="{11382E62-3F13-2C96-6285-E946839A3F90}"/>
              </a:ext>
            </a:extLst>
          </p:cNvPr>
          <p:cNvSpPr/>
          <p:nvPr/>
        </p:nvSpPr>
        <p:spPr>
          <a:xfrm>
            <a:off x="5161171" y="1565619"/>
            <a:ext cx="840488" cy="435300"/>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noProof="0" dirty="0">
                <a:latin typeface="Montserrat"/>
                <a:ea typeface="Montserrat"/>
                <a:cs typeface="Montserrat"/>
                <a:sym typeface="Montserrat"/>
              </a:rPr>
              <a:t>10000</a:t>
            </a:r>
            <a:endParaRPr lang="fr-FR" sz="900" b="0" i="0" u="none" strike="noStrike" cap="none" noProof="0" dirty="0">
              <a:solidFill>
                <a:srgbClr val="000000"/>
              </a:solidFill>
              <a:latin typeface="Montserrat"/>
              <a:ea typeface="Montserrat"/>
              <a:cs typeface="Montserrat"/>
              <a:sym typeface="Montserrat"/>
            </a:endParaRPr>
          </a:p>
        </p:txBody>
      </p:sp>
      <p:sp>
        <p:nvSpPr>
          <p:cNvPr id="14" name="Google Shape;1047;g308526102b0_0_7">
            <a:extLst>
              <a:ext uri="{FF2B5EF4-FFF2-40B4-BE49-F238E27FC236}">
                <a16:creationId xmlns:a16="http://schemas.microsoft.com/office/drawing/2014/main" id="{17D22B0E-112A-58C3-A937-CCA3C16C9515}"/>
              </a:ext>
            </a:extLst>
          </p:cNvPr>
          <p:cNvSpPr/>
          <p:nvPr/>
        </p:nvSpPr>
        <p:spPr>
          <a:xfrm>
            <a:off x="3325312" y="807260"/>
            <a:ext cx="1042699" cy="207521"/>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Total jours</a:t>
            </a:r>
          </a:p>
        </p:txBody>
      </p:sp>
      <p:sp>
        <p:nvSpPr>
          <p:cNvPr id="15" name="Google Shape;1047;g308526102b0_0_7">
            <a:extLst>
              <a:ext uri="{FF2B5EF4-FFF2-40B4-BE49-F238E27FC236}">
                <a16:creationId xmlns:a16="http://schemas.microsoft.com/office/drawing/2014/main" id="{13CA15E3-E90A-9422-1EB0-E2298E0073A3}"/>
              </a:ext>
            </a:extLst>
          </p:cNvPr>
          <p:cNvSpPr/>
          <p:nvPr/>
        </p:nvSpPr>
        <p:spPr>
          <a:xfrm>
            <a:off x="4451199" y="815042"/>
            <a:ext cx="611632" cy="207521"/>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TJM</a:t>
            </a:r>
          </a:p>
        </p:txBody>
      </p:sp>
      <p:sp>
        <p:nvSpPr>
          <p:cNvPr id="16" name="Google Shape;1047;g308526102b0_0_7">
            <a:extLst>
              <a:ext uri="{FF2B5EF4-FFF2-40B4-BE49-F238E27FC236}">
                <a16:creationId xmlns:a16="http://schemas.microsoft.com/office/drawing/2014/main" id="{EB3B328F-84DE-01BC-3A1D-9B0EC462E8A8}"/>
              </a:ext>
            </a:extLst>
          </p:cNvPr>
          <p:cNvSpPr/>
          <p:nvPr/>
        </p:nvSpPr>
        <p:spPr>
          <a:xfrm>
            <a:off x="5146018" y="677356"/>
            <a:ext cx="840487" cy="345207"/>
          </a:xfrm>
          <a:prstGeom prst="homePlate">
            <a:avLst>
              <a:gd name="adj" fmla="val 0"/>
            </a:avLst>
          </a:prstGeom>
          <a:solidFill>
            <a:srgbClr val="EFEADC">
              <a:alpha val="6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fr-FR" sz="900" b="0" i="0" u="none" strike="noStrike" cap="none" noProof="0" dirty="0">
                <a:solidFill>
                  <a:srgbClr val="000000"/>
                </a:solidFill>
                <a:latin typeface="Montserrat"/>
                <a:ea typeface="Montserrat"/>
                <a:cs typeface="Montserrat"/>
                <a:sym typeface="Montserrat"/>
              </a:rPr>
              <a:t>Coût</a:t>
            </a:r>
            <a:r>
              <a:rPr lang="fr-FR" sz="900" noProof="0" dirty="0">
                <a:latin typeface="Montserrat"/>
                <a:ea typeface="Montserrat"/>
                <a:cs typeface="Montserrat"/>
                <a:sym typeface="Montserrat"/>
              </a:rPr>
              <a:t> total (€)</a:t>
            </a:r>
            <a:endParaRPr lang="fr-FR" sz="900" b="0" i="0" u="none" strike="noStrike" cap="none" noProof="0" dirty="0">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127cd77415_0_158"/>
          <p:cNvSpPr txBox="1">
            <a:spLocks noGrp="1"/>
          </p:cNvSpPr>
          <p:nvPr>
            <p:ph type="title" idx="4294967295"/>
          </p:nvPr>
        </p:nvSpPr>
        <p:spPr>
          <a:xfrm>
            <a:off x="772300" y="637650"/>
            <a:ext cx="3607500" cy="436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fr-FR" sz="1800" b="1" noProof="0" dirty="0">
                <a:latin typeface="Montserrat"/>
                <a:ea typeface="Montserrat"/>
                <a:cs typeface="Montserrat"/>
                <a:sym typeface="Montserrat"/>
              </a:rPr>
              <a:t>Sommaire</a:t>
            </a:r>
          </a:p>
          <a:p>
            <a:pPr marL="0" lvl="0" indent="0" algn="l" rtl="0">
              <a:lnSpc>
                <a:spcPct val="90000"/>
              </a:lnSpc>
              <a:spcBef>
                <a:spcPts val="0"/>
              </a:spcBef>
              <a:spcAft>
                <a:spcPts val="0"/>
              </a:spcAft>
              <a:buSzPts val="1800"/>
              <a:buNone/>
            </a:pPr>
            <a:endParaRPr lang="fr-FR" sz="1800" b="1" noProof="0" dirty="0">
              <a:latin typeface="Montserrat"/>
              <a:ea typeface="Montserrat"/>
              <a:cs typeface="Montserrat"/>
              <a:sym typeface="Montserrat"/>
            </a:endParaRPr>
          </a:p>
        </p:txBody>
      </p:sp>
      <p:grpSp>
        <p:nvGrpSpPr>
          <p:cNvPr id="543" name="Google Shape;543;g3127cd77415_0_158"/>
          <p:cNvGrpSpPr/>
          <p:nvPr/>
        </p:nvGrpSpPr>
        <p:grpSpPr>
          <a:xfrm>
            <a:off x="772188" y="1366475"/>
            <a:ext cx="3607731" cy="3074325"/>
            <a:chOff x="772188" y="1366475"/>
            <a:chExt cx="3607731" cy="3074325"/>
          </a:xfrm>
        </p:grpSpPr>
        <p:sp>
          <p:nvSpPr>
            <p:cNvPr id="544" name="Google Shape;544;g3127cd77415_0_158"/>
            <p:cNvSpPr/>
            <p:nvPr/>
          </p:nvSpPr>
          <p:spPr>
            <a:xfrm>
              <a:off x="772238" y="1366475"/>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45" name="Google Shape;545;g3127cd77415_0_158"/>
            <p:cNvSpPr/>
            <p:nvPr/>
          </p:nvSpPr>
          <p:spPr>
            <a:xfrm>
              <a:off x="872385" y="1447851"/>
              <a:ext cx="182100" cy="198900"/>
            </a:xfrm>
            <a:prstGeom prst="rect">
              <a:avLst/>
            </a:prstGeom>
            <a:blipFill rotWithShape="1">
              <a:blip r:embed="rId3">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46" name="Google Shape;546;g3127cd77415_0_158"/>
            <p:cNvSpPr/>
            <p:nvPr/>
          </p:nvSpPr>
          <p:spPr>
            <a:xfrm>
              <a:off x="1154619" y="1366475"/>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47" name="Google Shape;547;g3127cd77415_0_158"/>
            <p:cNvSpPr txBox="1"/>
            <p:nvPr/>
          </p:nvSpPr>
          <p:spPr>
            <a:xfrm>
              <a:off x="1154619" y="1366475"/>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Présentation</a:t>
              </a:r>
              <a:r>
                <a:rPr lang="fr-FR" sz="1000" noProof="0" dirty="0">
                  <a:latin typeface="Montserrat"/>
                  <a:ea typeface="Montserrat"/>
                  <a:cs typeface="Montserrat"/>
                  <a:sym typeface="Montserrat"/>
                </a:rPr>
                <a:t> de KN CONSULTING</a:t>
              </a:r>
              <a:endParaRPr lang="fr-FR" sz="1000" b="0" i="0" u="none" strike="noStrike" cap="none" noProof="0" dirty="0">
                <a:solidFill>
                  <a:srgbClr val="000000"/>
                </a:solidFill>
                <a:latin typeface="Montserrat"/>
                <a:ea typeface="Montserrat"/>
                <a:cs typeface="Montserrat"/>
                <a:sym typeface="Montserrat"/>
              </a:endParaRPr>
            </a:p>
          </p:txBody>
        </p:sp>
        <p:sp>
          <p:nvSpPr>
            <p:cNvPr id="548" name="Google Shape;548;g3127cd77415_0_158"/>
            <p:cNvSpPr/>
            <p:nvPr/>
          </p:nvSpPr>
          <p:spPr>
            <a:xfrm>
              <a:off x="772238" y="1818564"/>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49" name="Google Shape;549;g3127cd77415_0_158"/>
            <p:cNvSpPr/>
            <p:nvPr/>
          </p:nvSpPr>
          <p:spPr>
            <a:xfrm>
              <a:off x="872385" y="1899940"/>
              <a:ext cx="182100" cy="198900"/>
            </a:xfrm>
            <a:prstGeom prst="rect">
              <a:avLst/>
            </a:prstGeom>
            <a:blipFill rotWithShape="1">
              <a:blip r:embed="rId4">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0" name="Google Shape;550;g3127cd77415_0_158"/>
            <p:cNvSpPr/>
            <p:nvPr/>
          </p:nvSpPr>
          <p:spPr>
            <a:xfrm>
              <a:off x="1154619" y="1818564"/>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1" name="Google Shape;551;g3127cd77415_0_158"/>
            <p:cNvSpPr txBox="1"/>
            <p:nvPr/>
          </p:nvSpPr>
          <p:spPr>
            <a:xfrm>
              <a:off x="1154619" y="1818564"/>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Enjeux</a:t>
              </a:r>
            </a:p>
          </p:txBody>
        </p:sp>
        <p:sp>
          <p:nvSpPr>
            <p:cNvPr id="552" name="Google Shape;552;g3127cd77415_0_158"/>
            <p:cNvSpPr/>
            <p:nvPr/>
          </p:nvSpPr>
          <p:spPr>
            <a:xfrm>
              <a:off x="772238" y="2270654"/>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3" name="Google Shape;553;g3127cd77415_0_158"/>
            <p:cNvSpPr/>
            <p:nvPr/>
          </p:nvSpPr>
          <p:spPr>
            <a:xfrm>
              <a:off x="872385" y="2352030"/>
              <a:ext cx="182100" cy="198900"/>
            </a:xfrm>
            <a:prstGeom prst="rect">
              <a:avLst/>
            </a:prstGeom>
            <a:blipFill rotWithShape="1">
              <a:blip r:embed="rId5">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4" name="Google Shape;554;g3127cd77415_0_158"/>
            <p:cNvSpPr/>
            <p:nvPr/>
          </p:nvSpPr>
          <p:spPr>
            <a:xfrm>
              <a:off x="1154619" y="2270654"/>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5" name="Google Shape;555;g3127cd77415_0_158"/>
            <p:cNvSpPr txBox="1"/>
            <p:nvPr/>
          </p:nvSpPr>
          <p:spPr>
            <a:xfrm>
              <a:off x="1154619" y="2270654"/>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Contexte et objectifs</a:t>
              </a:r>
            </a:p>
          </p:txBody>
        </p:sp>
        <p:sp>
          <p:nvSpPr>
            <p:cNvPr id="556" name="Google Shape;556;g3127cd77415_0_158"/>
            <p:cNvSpPr/>
            <p:nvPr/>
          </p:nvSpPr>
          <p:spPr>
            <a:xfrm>
              <a:off x="772238" y="2722743"/>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7" name="Google Shape;557;g3127cd77415_0_158"/>
            <p:cNvSpPr/>
            <p:nvPr/>
          </p:nvSpPr>
          <p:spPr>
            <a:xfrm>
              <a:off x="872385" y="2804119"/>
              <a:ext cx="182100" cy="198900"/>
            </a:xfrm>
            <a:prstGeom prst="rect">
              <a:avLst/>
            </a:prstGeom>
            <a:blipFill rotWithShape="1">
              <a:blip r:embed="rId6">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8" name="Google Shape;558;g3127cd77415_0_158"/>
            <p:cNvSpPr/>
            <p:nvPr/>
          </p:nvSpPr>
          <p:spPr>
            <a:xfrm>
              <a:off x="1154619" y="2722743"/>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59" name="Google Shape;559;g3127cd77415_0_158"/>
            <p:cNvSpPr txBox="1"/>
            <p:nvPr/>
          </p:nvSpPr>
          <p:spPr>
            <a:xfrm>
              <a:off x="1154619" y="2722743"/>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Démarche</a:t>
              </a:r>
            </a:p>
          </p:txBody>
        </p:sp>
        <p:sp>
          <p:nvSpPr>
            <p:cNvPr id="560" name="Google Shape;560;g3127cd77415_0_158"/>
            <p:cNvSpPr/>
            <p:nvPr/>
          </p:nvSpPr>
          <p:spPr>
            <a:xfrm>
              <a:off x="1154619" y="3174832"/>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1" name="Google Shape;561;g3127cd77415_0_158"/>
            <p:cNvSpPr/>
            <p:nvPr/>
          </p:nvSpPr>
          <p:spPr>
            <a:xfrm>
              <a:off x="772188" y="3174821"/>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2" name="Google Shape;562;g3127cd77415_0_158"/>
            <p:cNvSpPr/>
            <p:nvPr/>
          </p:nvSpPr>
          <p:spPr>
            <a:xfrm>
              <a:off x="872335" y="3256197"/>
              <a:ext cx="182100" cy="198900"/>
            </a:xfrm>
            <a:prstGeom prst="rect">
              <a:avLst/>
            </a:prstGeom>
            <a:blipFill rotWithShape="1">
              <a:blip r:embed="rId7">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3" name="Google Shape;563;g3127cd77415_0_158"/>
            <p:cNvSpPr/>
            <p:nvPr/>
          </p:nvSpPr>
          <p:spPr>
            <a:xfrm>
              <a:off x="1154569" y="3174821"/>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4" name="Google Shape;564;g3127cd77415_0_158"/>
            <p:cNvSpPr txBox="1"/>
            <p:nvPr/>
          </p:nvSpPr>
          <p:spPr>
            <a:xfrm>
              <a:off x="1154569" y="3174821"/>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Dispositif</a:t>
              </a:r>
            </a:p>
          </p:txBody>
        </p:sp>
        <p:sp>
          <p:nvSpPr>
            <p:cNvPr id="565" name="Google Shape;565;g3127cd77415_0_158"/>
            <p:cNvSpPr/>
            <p:nvPr/>
          </p:nvSpPr>
          <p:spPr>
            <a:xfrm>
              <a:off x="772188" y="3626911"/>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6" name="Google Shape;566;g3127cd77415_0_158"/>
            <p:cNvSpPr/>
            <p:nvPr/>
          </p:nvSpPr>
          <p:spPr>
            <a:xfrm>
              <a:off x="872335" y="3708287"/>
              <a:ext cx="182100" cy="198900"/>
            </a:xfrm>
            <a:prstGeom prst="rect">
              <a:avLst/>
            </a:prstGeom>
            <a:blipFill rotWithShape="1">
              <a:blip r:embed="rId8">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7" name="Google Shape;567;g3127cd77415_0_158"/>
            <p:cNvSpPr/>
            <p:nvPr/>
          </p:nvSpPr>
          <p:spPr>
            <a:xfrm>
              <a:off x="1154569" y="3626911"/>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68" name="Google Shape;568;g3127cd77415_0_158"/>
            <p:cNvSpPr txBox="1"/>
            <p:nvPr/>
          </p:nvSpPr>
          <p:spPr>
            <a:xfrm>
              <a:off x="1154569" y="3626911"/>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Synthèse financière</a:t>
              </a:r>
            </a:p>
          </p:txBody>
        </p:sp>
        <p:sp>
          <p:nvSpPr>
            <p:cNvPr id="569" name="Google Shape;569;g3127cd77415_0_158"/>
            <p:cNvSpPr/>
            <p:nvPr/>
          </p:nvSpPr>
          <p:spPr>
            <a:xfrm>
              <a:off x="772188" y="4079000"/>
              <a:ext cx="3607500" cy="361800"/>
            </a:xfrm>
            <a:prstGeom prst="roundRect">
              <a:avLst>
                <a:gd name="adj" fmla="val 10000"/>
              </a:avLst>
            </a:prstGeom>
            <a:solidFill>
              <a:srgbClr val="F2F2F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70" name="Google Shape;570;g3127cd77415_0_158"/>
            <p:cNvSpPr/>
            <p:nvPr/>
          </p:nvSpPr>
          <p:spPr>
            <a:xfrm>
              <a:off x="872335" y="4160376"/>
              <a:ext cx="182100" cy="198900"/>
            </a:xfrm>
            <a:prstGeom prst="rect">
              <a:avLst/>
            </a:prstGeom>
            <a:blipFill rotWithShape="1">
              <a:blip r:embed="rId9">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71" name="Google Shape;571;g3127cd77415_0_158"/>
            <p:cNvSpPr/>
            <p:nvPr/>
          </p:nvSpPr>
          <p:spPr>
            <a:xfrm>
              <a:off x="1154569" y="4079000"/>
              <a:ext cx="3225300" cy="3618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fr-FR" sz="1000" b="0" i="0" u="none" strike="noStrike" cap="none" noProof="0" dirty="0">
                <a:solidFill>
                  <a:srgbClr val="434343"/>
                </a:solidFill>
                <a:latin typeface="Montserrat"/>
                <a:ea typeface="Montserrat"/>
                <a:cs typeface="Montserrat"/>
                <a:sym typeface="Montserrat"/>
              </a:endParaRPr>
            </a:p>
          </p:txBody>
        </p:sp>
        <p:sp>
          <p:nvSpPr>
            <p:cNvPr id="572" name="Google Shape;572;g3127cd77415_0_158"/>
            <p:cNvSpPr txBox="1"/>
            <p:nvPr/>
          </p:nvSpPr>
          <p:spPr>
            <a:xfrm>
              <a:off x="1154569" y="4079000"/>
              <a:ext cx="3225300" cy="361800"/>
            </a:xfrm>
            <a:prstGeom prst="rect">
              <a:avLst/>
            </a:prstGeom>
            <a:noFill/>
            <a:ln>
              <a:noFill/>
            </a:ln>
          </p:spPr>
          <p:txBody>
            <a:bodyPr spcFirstLastPara="1" wrap="square" lIns="45500" tIns="45500" rIns="45500" bIns="45500" anchor="ctr" anchorCtr="0">
              <a:noAutofit/>
            </a:bodyPr>
            <a:lstStyle/>
            <a:p>
              <a:pPr marL="0" marR="0" lvl="0" indent="0" algn="l" rtl="0">
                <a:lnSpc>
                  <a:spcPct val="100000"/>
                </a:lnSpc>
                <a:spcBef>
                  <a:spcPts val="0"/>
                </a:spcBef>
                <a:spcAft>
                  <a:spcPts val="0"/>
                </a:spcAft>
                <a:buClr>
                  <a:schemeClr val="dk1"/>
                </a:buClr>
                <a:buSzPts val="1000"/>
                <a:buFont typeface="Calibri"/>
                <a:buNone/>
              </a:pPr>
              <a:r>
                <a:rPr lang="fr-FR" sz="1000" b="0" i="0" u="none" strike="noStrike" cap="none" noProof="0" dirty="0">
                  <a:solidFill>
                    <a:srgbClr val="000000"/>
                  </a:solidFill>
                  <a:latin typeface="Montserrat"/>
                  <a:ea typeface="Montserrat"/>
                  <a:cs typeface="Montserrat"/>
                  <a:sym typeface="Montserrat"/>
                </a:rPr>
                <a:t>Annexes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g31039aff868_0_137"/>
          <p:cNvSpPr txBox="1"/>
          <p:nvPr/>
        </p:nvSpPr>
        <p:spPr>
          <a:xfrm>
            <a:off x="421400" y="229600"/>
            <a:ext cx="5721000" cy="9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Montserrat Medium"/>
              <a:buNone/>
            </a:pPr>
            <a:r>
              <a:rPr lang="fr-FR" sz="1800" b="1" i="0" u="none" strike="noStrike" cap="none" noProof="0" dirty="0">
                <a:solidFill>
                  <a:srgbClr val="3C3C3A"/>
                </a:solidFill>
                <a:latin typeface="Montserrat"/>
                <a:ea typeface="Montserrat"/>
                <a:cs typeface="Montserrat"/>
                <a:sym typeface="Montserrat"/>
              </a:rPr>
              <a:t>Une synthèse des risques ainsi que les actions de remédiation à lancer pour maîtriser et limiter les impacts sur le cadrage</a:t>
            </a:r>
          </a:p>
          <a:p>
            <a:pPr marL="0" marR="0" lvl="0" indent="0" algn="l" rtl="0">
              <a:lnSpc>
                <a:spcPct val="100000"/>
              </a:lnSpc>
              <a:spcBef>
                <a:spcPts val="0"/>
              </a:spcBef>
              <a:spcAft>
                <a:spcPts val="0"/>
              </a:spcAft>
              <a:buClr>
                <a:srgbClr val="000000"/>
              </a:buClr>
              <a:buSzPts val="1400"/>
              <a:buFont typeface="Montserrat Medium"/>
              <a:buNone/>
            </a:pPr>
            <a:endParaRPr lang="fr-FR" sz="1800" b="1" i="0" u="none" strike="noStrike" cap="none" noProof="0" dirty="0">
              <a:solidFill>
                <a:srgbClr val="3C3C3A"/>
              </a:solidFill>
              <a:latin typeface="Montserrat"/>
              <a:ea typeface="Montserrat"/>
              <a:cs typeface="Montserrat"/>
              <a:sym typeface="Montserrat"/>
            </a:endParaRPr>
          </a:p>
        </p:txBody>
      </p:sp>
      <p:sp>
        <p:nvSpPr>
          <p:cNvPr id="1069" name="Google Shape;1069;g31039aff868_0_137"/>
          <p:cNvSpPr/>
          <p:nvPr/>
        </p:nvSpPr>
        <p:spPr>
          <a:xfrm>
            <a:off x="3023212" y="1571850"/>
            <a:ext cx="592800" cy="265800"/>
          </a:xfrm>
          <a:prstGeom prst="roundRect">
            <a:avLst>
              <a:gd name="adj" fmla="val 0"/>
            </a:avLst>
          </a:prstGeom>
          <a:solidFill>
            <a:srgbClr val="F8485E">
              <a:alpha val="10588"/>
            </a:srgbClr>
          </a:solidFill>
          <a:ln w="9525" cap="flat" cmpd="sng">
            <a:solidFill>
              <a:srgbClr val="D7EBE7"/>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600" b="1" i="0" u="none" strike="noStrike" cap="none" noProof="0" dirty="0">
                <a:solidFill>
                  <a:srgbClr val="434343"/>
                </a:solidFill>
                <a:latin typeface="Montserrat"/>
                <a:ea typeface="Montserrat"/>
                <a:cs typeface="Montserrat"/>
                <a:sym typeface="Montserrat"/>
              </a:rPr>
              <a:t>Impact</a:t>
            </a:r>
          </a:p>
        </p:txBody>
      </p:sp>
      <p:sp>
        <p:nvSpPr>
          <p:cNvPr id="1070" name="Google Shape;1070;g31039aff868_0_137"/>
          <p:cNvSpPr txBox="1"/>
          <p:nvPr/>
        </p:nvSpPr>
        <p:spPr>
          <a:xfrm>
            <a:off x="2297599" y="1571850"/>
            <a:ext cx="682800" cy="265800"/>
          </a:xfrm>
          <a:prstGeom prst="rect">
            <a:avLst/>
          </a:prstGeom>
          <a:solidFill>
            <a:srgbClr val="F8485E">
              <a:alpha val="10588"/>
            </a:srgbClr>
          </a:solidFill>
          <a:ln w="9525" cap="flat" cmpd="sng">
            <a:solidFill>
              <a:srgbClr val="D7EBE7"/>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600" b="1" i="0" u="none" strike="noStrike" cap="none" noProof="0" dirty="0">
                <a:solidFill>
                  <a:srgbClr val="434343"/>
                </a:solidFill>
                <a:latin typeface="Montserrat"/>
                <a:ea typeface="Montserrat"/>
                <a:cs typeface="Montserrat"/>
                <a:sym typeface="Montserrat"/>
              </a:rPr>
              <a:t>Probabilité</a:t>
            </a:r>
          </a:p>
        </p:txBody>
      </p:sp>
      <p:sp>
        <p:nvSpPr>
          <p:cNvPr id="1071" name="Google Shape;1071;g31039aff868_0_137"/>
          <p:cNvSpPr txBox="1"/>
          <p:nvPr/>
        </p:nvSpPr>
        <p:spPr>
          <a:xfrm>
            <a:off x="468700" y="1571850"/>
            <a:ext cx="1771500" cy="2658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600" b="1" i="0" u="none" strike="noStrike" cap="none" noProof="0" dirty="0">
                <a:solidFill>
                  <a:srgbClr val="434343"/>
                </a:solidFill>
                <a:latin typeface="Montserrat"/>
                <a:ea typeface="Montserrat"/>
                <a:cs typeface="Montserrat"/>
                <a:sym typeface="Montserrat"/>
              </a:rPr>
              <a:t>Description du risque</a:t>
            </a:r>
          </a:p>
        </p:txBody>
      </p:sp>
      <p:sp>
        <p:nvSpPr>
          <p:cNvPr id="1072" name="Google Shape;1072;g31039aff868_0_137"/>
          <p:cNvSpPr txBox="1"/>
          <p:nvPr/>
        </p:nvSpPr>
        <p:spPr>
          <a:xfrm>
            <a:off x="3649800" y="1571850"/>
            <a:ext cx="2445300" cy="2658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600" b="1" i="0" u="none" strike="noStrike" cap="none" noProof="0" dirty="0">
                <a:solidFill>
                  <a:srgbClr val="FFFFFF"/>
                </a:solidFill>
                <a:latin typeface="Montserrat"/>
                <a:ea typeface="Montserrat"/>
                <a:cs typeface="Montserrat"/>
                <a:sym typeface="Montserrat"/>
              </a:rPr>
              <a:t>Actions de remédiation</a:t>
            </a:r>
          </a:p>
        </p:txBody>
      </p:sp>
      <p:grpSp>
        <p:nvGrpSpPr>
          <p:cNvPr id="1073" name="Google Shape;1073;g31039aff868_0_137"/>
          <p:cNvGrpSpPr/>
          <p:nvPr/>
        </p:nvGrpSpPr>
        <p:grpSpPr>
          <a:xfrm>
            <a:off x="468700" y="1903400"/>
            <a:ext cx="5624299" cy="600608"/>
            <a:chOff x="468700" y="1598600"/>
            <a:chExt cx="5624299" cy="600608"/>
          </a:xfrm>
        </p:grpSpPr>
        <p:sp>
          <p:nvSpPr>
            <p:cNvPr id="1074" name="Google Shape;1074;g31039aff868_0_137"/>
            <p:cNvSpPr txBox="1"/>
            <p:nvPr/>
          </p:nvSpPr>
          <p:spPr>
            <a:xfrm>
              <a:off x="468700" y="1598608"/>
              <a:ext cx="17715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179999"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Un cadrage incomplet des besoins métiers peut mener à un choix d'ERP inadéquat, entraînant des inefficacités</a:t>
              </a:r>
            </a:p>
          </p:txBody>
        </p:sp>
        <p:sp>
          <p:nvSpPr>
            <p:cNvPr id="1075" name="Google Shape;1075;g31039aff868_0_137"/>
            <p:cNvSpPr/>
            <p:nvPr/>
          </p:nvSpPr>
          <p:spPr>
            <a:xfrm>
              <a:off x="3020540" y="1598604"/>
              <a:ext cx="592800" cy="600600"/>
            </a:xfrm>
            <a:prstGeom prst="roundRect">
              <a:avLst>
                <a:gd name="adj" fmla="val 0"/>
              </a:avLst>
            </a:prstGeom>
            <a:noFill/>
            <a:ln w="9525" cap="flat" cmpd="sng">
              <a:solidFill>
                <a:srgbClr val="D9D9D9"/>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Fort</a:t>
              </a:r>
            </a:p>
          </p:txBody>
        </p:sp>
        <p:sp>
          <p:nvSpPr>
            <p:cNvPr id="1076" name="Google Shape;1076;g31039aff868_0_137"/>
            <p:cNvSpPr txBox="1"/>
            <p:nvPr/>
          </p:nvSpPr>
          <p:spPr>
            <a:xfrm>
              <a:off x="2294516" y="1598607"/>
              <a:ext cx="6828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Moyen</a:t>
              </a:r>
            </a:p>
          </p:txBody>
        </p:sp>
        <p:sp>
          <p:nvSpPr>
            <p:cNvPr id="1077" name="Google Shape;1077;g31039aff868_0_137"/>
            <p:cNvSpPr txBox="1"/>
            <p:nvPr/>
          </p:nvSpPr>
          <p:spPr>
            <a:xfrm>
              <a:off x="3647699" y="1598600"/>
              <a:ext cx="2445300" cy="600600"/>
            </a:xfrm>
            <a:prstGeom prst="rect">
              <a:avLst/>
            </a:prstGeom>
            <a:solidFill>
              <a:srgbClr val="EFEEEE"/>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Impliquer les parties prenantes dès le début pour bien cerner les besoins. </a:t>
              </a:r>
            </a:p>
            <a:p>
              <a:pPr marL="0" marR="0" lvl="0" indent="0" algn="l"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Organiser des ateliers d’analyse avec des experts métier pour identifier les spécificités et exigences</a:t>
              </a:r>
            </a:p>
          </p:txBody>
        </p:sp>
      </p:grpSp>
      <p:grpSp>
        <p:nvGrpSpPr>
          <p:cNvPr id="1078" name="Google Shape;1078;g31039aff868_0_137"/>
          <p:cNvGrpSpPr/>
          <p:nvPr/>
        </p:nvGrpSpPr>
        <p:grpSpPr>
          <a:xfrm>
            <a:off x="468700" y="2545467"/>
            <a:ext cx="5624299" cy="600608"/>
            <a:chOff x="468700" y="2259718"/>
            <a:chExt cx="5624299" cy="600608"/>
          </a:xfrm>
        </p:grpSpPr>
        <p:sp>
          <p:nvSpPr>
            <p:cNvPr id="1079" name="Google Shape;1079;g31039aff868_0_137"/>
            <p:cNvSpPr txBox="1"/>
            <p:nvPr/>
          </p:nvSpPr>
          <p:spPr>
            <a:xfrm>
              <a:off x="468700" y="2259726"/>
              <a:ext cx="17715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179999"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Les changements de processus peuvent provoquer des résistances des équipes et des perturbations opérationnelles</a:t>
              </a:r>
            </a:p>
          </p:txBody>
        </p:sp>
        <p:sp>
          <p:nvSpPr>
            <p:cNvPr id="1080" name="Google Shape;1080;g31039aff868_0_137"/>
            <p:cNvSpPr/>
            <p:nvPr/>
          </p:nvSpPr>
          <p:spPr>
            <a:xfrm>
              <a:off x="3020540" y="2259722"/>
              <a:ext cx="592800" cy="600600"/>
            </a:xfrm>
            <a:prstGeom prst="roundRect">
              <a:avLst>
                <a:gd name="adj" fmla="val 0"/>
              </a:avLst>
            </a:prstGeom>
            <a:noFill/>
            <a:ln w="9525" cap="flat" cmpd="sng">
              <a:solidFill>
                <a:srgbClr val="D9D9D9"/>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Fort</a:t>
              </a:r>
            </a:p>
          </p:txBody>
        </p:sp>
        <p:sp>
          <p:nvSpPr>
            <p:cNvPr id="1081" name="Google Shape;1081;g31039aff868_0_137"/>
            <p:cNvSpPr txBox="1"/>
            <p:nvPr/>
          </p:nvSpPr>
          <p:spPr>
            <a:xfrm>
              <a:off x="2294516" y="2259725"/>
              <a:ext cx="6828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Moyen</a:t>
              </a:r>
            </a:p>
          </p:txBody>
        </p:sp>
        <p:sp>
          <p:nvSpPr>
            <p:cNvPr id="1082" name="Google Shape;1082;g31039aff868_0_137"/>
            <p:cNvSpPr txBox="1"/>
            <p:nvPr/>
          </p:nvSpPr>
          <p:spPr>
            <a:xfrm>
              <a:off x="3647699" y="2259718"/>
              <a:ext cx="2445300" cy="600600"/>
            </a:xfrm>
            <a:prstGeom prst="rect">
              <a:avLst/>
            </a:prstGeom>
            <a:solidFill>
              <a:srgbClr val="EFEEEE"/>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Planifier une analyse des impacts organisationnels pour anticiper les changements requis. </a:t>
              </a:r>
            </a:p>
            <a:p>
              <a:pPr marL="0" marR="0" lvl="0" indent="0" algn="l"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Mettre en place un plan de communication et de gestion du changement dès la phase de cadrage pour préparer les équipes</a:t>
              </a:r>
            </a:p>
          </p:txBody>
        </p:sp>
      </p:grpSp>
      <p:grpSp>
        <p:nvGrpSpPr>
          <p:cNvPr id="1083" name="Google Shape;1083;g31039aff868_0_137"/>
          <p:cNvGrpSpPr/>
          <p:nvPr/>
        </p:nvGrpSpPr>
        <p:grpSpPr>
          <a:xfrm>
            <a:off x="468700" y="3187535"/>
            <a:ext cx="5624299" cy="600608"/>
            <a:chOff x="468700" y="2920835"/>
            <a:chExt cx="5624299" cy="600608"/>
          </a:xfrm>
        </p:grpSpPr>
        <p:sp>
          <p:nvSpPr>
            <p:cNvPr id="1084" name="Google Shape;1084;g31039aff868_0_137"/>
            <p:cNvSpPr txBox="1"/>
            <p:nvPr/>
          </p:nvSpPr>
          <p:spPr>
            <a:xfrm>
              <a:off x="468700" y="2920843"/>
              <a:ext cx="17715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179999"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Ignorer les intégrations et dépendances actuelles avec SAP ECC peut compliquer la migration et générer des interruptions</a:t>
              </a:r>
            </a:p>
          </p:txBody>
        </p:sp>
        <p:sp>
          <p:nvSpPr>
            <p:cNvPr id="1085" name="Google Shape;1085;g31039aff868_0_137"/>
            <p:cNvSpPr/>
            <p:nvPr/>
          </p:nvSpPr>
          <p:spPr>
            <a:xfrm>
              <a:off x="3020540" y="2920840"/>
              <a:ext cx="592800" cy="600600"/>
            </a:xfrm>
            <a:prstGeom prst="roundRect">
              <a:avLst>
                <a:gd name="adj" fmla="val 0"/>
              </a:avLst>
            </a:prstGeom>
            <a:noFill/>
            <a:ln w="9525" cap="flat" cmpd="sng">
              <a:solidFill>
                <a:srgbClr val="D9D9D9"/>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Fort</a:t>
              </a:r>
            </a:p>
          </p:txBody>
        </p:sp>
        <p:sp>
          <p:nvSpPr>
            <p:cNvPr id="1086" name="Google Shape;1086;g31039aff868_0_137"/>
            <p:cNvSpPr txBox="1"/>
            <p:nvPr/>
          </p:nvSpPr>
          <p:spPr>
            <a:xfrm>
              <a:off x="2294516" y="2920843"/>
              <a:ext cx="6828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Fort</a:t>
              </a:r>
            </a:p>
          </p:txBody>
        </p:sp>
        <p:sp>
          <p:nvSpPr>
            <p:cNvPr id="1087" name="Google Shape;1087;g31039aff868_0_137"/>
            <p:cNvSpPr txBox="1"/>
            <p:nvPr/>
          </p:nvSpPr>
          <p:spPr>
            <a:xfrm>
              <a:off x="3647699" y="2920835"/>
              <a:ext cx="2445300" cy="600600"/>
            </a:xfrm>
            <a:prstGeom prst="rect">
              <a:avLst/>
            </a:prstGeom>
            <a:solidFill>
              <a:srgbClr val="EFEEEE"/>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Réaliser un inventaire détaillé des applications et systèmes connectés, et planifier des sessions techniques avec les équipes IT pour anticiper les besoins d’intégration</a:t>
              </a:r>
            </a:p>
          </p:txBody>
        </p:sp>
      </p:grpSp>
      <p:grpSp>
        <p:nvGrpSpPr>
          <p:cNvPr id="1088" name="Google Shape;1088;g31039aff868_0_137"/>
          <p:cNvGrpSpPr/>
          <p:nvPr/>
        </p:nvGrpSpPr>
        <p:grpSpPr>
          <a:xfrm>
            <a:off x="468700" y="3829602"/>
            <a:ext cx="5624299" cy="600608"/>
            <a:chOff x="468700" y="3581953"/>
            <a:chExt cx="5624299" cy="600608"/>
          </a:xfrm>
        </p:grpSpPr>
        <p:sp>
          <p:nvSpPr>
            <p:cNvPr id="1089" name="Google Shape;1089;g31039aff868_0_137"/>
            <p:cNvSpPr txBox="1"/>
            <p:nvPr/>
          </p:nvSpPr>
          <p:spPr>
            <a:xfrm>
              <a:off x="468700" y="3581961"/>
              <a:ext cx="17715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179999"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Respect du planning</a:t>
              </a:r>
            </a:p>
          </p:txBody>
        </p:sp>
        <p:sp>
          <p:nvSpPr>
            <p:cNvPr id="1090" name="Google Shape;1090;g31039aff868_0_137"/>
            <p:cNvSpPr/>
            <p:nvPr/>
          </p:nvSpPr>
          <p:spPr>
            <a:xfrm>
              <a:off x="3020540" y="3581958"/>
              <a:ext cx="592800" cy="600600"/>
            </a:xfrm>
            <a:prstGeom prst="roundRect">
              <a:avLst>
                <a:gd name="adj" fmla="val 0"/>
              </a:avLst>
            </a:prstGeom>
            <a:noFill/>
            <a:ln w="9525" cap="flat" cmpd="sng">
              <a:solidFill>
                <a:srgbClr val="D9D9D9"/>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Moyen</a:t>
              </a:r>
            </a:p>
          </p:txBody>
        </p:sp>
        <p:sp>
          <p:nvSpPr>
            <p:cNvPr id="1091" name="Google Shape;1091;g31039aff868_0_137"/>
            <p:cNvSpPr txBox="1"/>
            <p:nvPr/>
          </p:nvSpPr>
          <p:spPr>
            <a:xfrm>
              <a:off x="2294516" y="3581961"/>
              <a:ext cx="682800" cy="600600"/>
            </a:xfrm>
            <a:prstGeom prst="rect">
              <a:avLst/>
            </a:prstGeom>
            <a:no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Moyen</a:t>
              </a:r>
            </a:p>
          </p:txBody>
        </p:sp>
        <p:sp>
          <p:nvSpPr>
            <p:cNvPr id="1092" name="Google Shape;1092;g31039aff868_0_137"/>
            <p:cNvSpPr txBox="1"/>
            <p:nvPr/>
          </p:nvSpPr>
          <p:spPr>
            <a:xfrm>
              <a:off x="3647699" y="3581953"/>
              <a:ext cx="2445300" cy="600600"/>
            </a:xfrm>
            <a:prstGeom prst="rect">
              <a:avLst/>
            </a:prstGeom>
            <a:solidFill>
              <a:srgbClr val="EFEEEE"/>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fr-FR" sz="700" b="0" i="0" u="none" strike="noStrike" cap="none" noProof="0" dirty="0">
                  <a:solidFill>
                    <a:srgbClr val="434343"/>
                  </a:solidFill>
                  <a:latin typeface="Montserrat"/>
                  <a:ea typeface="Montserrat"/>
                  <a:cs typeface="Montserrat"/>
                  <a:sym typeface="Montserrat"/>
                </a:rPr>
                <a:t>Communiquer le planning aux équipes </a:t>
              </a:r>
            </a:p>
          </p:txBody>
        </p:sp>
      </p:grpSp>
      <p:sp>
        <p:nvSpPr>
          <p:cNvPr id="1093" name="Google Shape;1093;g31039aff868_0_137"/>
          <p:cNvSpPr/>
          <p:nvPr/>
        </p:nvSpPr>
        <p:spPr>
          <a:xfrm>
            <a:off x="510479" y="1930675"/>
            <a:ext cx="225600" cy="227400"/>
          </a:xfrm>
          <a:prstGeom prst="ellipse">
            <a:avLst/>
          </a:prstGeom>
          <a:solidFill>
            <a:srgbClr val="FFF2CC"/>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800" b="0" i="0" u="none" strike="noStrike" cap="none" noProof="0" dirty="0">
                <a:solidFill>
                  <a:srgbClr val="434343"/>
                </a:solidFill>
                <a:latin typeface="Montserrat"/>
                <a:ea typeface="Montserrat"/>
                <a:cs typeface="Montserrat"/>
                <a:sym typeface="Montserrat"/>
              </a:rPr>
              <a:t>1</a:t>
            </a:r>
          </a:p>
        </p:txBody>
      </p:sp>
      <p:sp>
        <p:nvSpPr>
          <p:cNvPr id="1094" name="Google Shape;1094;g31039aff868_0_137"/>
          <p:cNvSpPr/>
          <p:nvPr/>
        </p:nvSpPr>
        <p:spPr>
          <a:xfrm>
            <a:off x="510479" y="2559088"/>
            <a:ext cx="225600" cy="227400"/>
          </a:xfrm>
          <a:prstGeom prst="ellipse">
            <a:avLst/>
          </a:prstGeom>
          <a:solidFill>
            <a:srgbClr val="FDDADE"/>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800" b="0" i="0" u="none" strike="noStrike" cap="none" noProof="0" dirty="0">
                <a:solidFill>
                  <a:srgbClr val="434343"/>
                </a:solidFill>
                <a:latin typeface="Montserrat"/>
                <a:ea typeface="Montserrat"/>
                <a:cs typeface="Montserrat"/>
                <a:sym typeface="Montserrat"/>
              </a:rPr>
              <a:t>2</a:t>
            </a:r>
          </a:p>
        </p:txBody>
      </p:sp>
      <p:sp>
        <p:nvSpPr>
          <p:cNvPr id="1095" name="Google Shape;1095;g31039aff868_0_137"/>
          <p:cNvSpPr/>
          <p:nvPr/>
        </p:nvSpPr>
        <p:spPr>
          <a:xfrm>
            <a:off x="510479" y="3228400"/>
            <a:ext cx="225600" cy="227400"/>
          </a:xfrm>
          <a:prstGeom prst="ellipse">
            <a:avLst/>
          </a:prstGeom>
          <a:solidFill>
            <a:srgbClr val="FDDADE"/>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800" b="0" i="0" u="none" strike="noStrike" cap="none" noProof="0" dirty="0">
                <a:solidFill>
                  <a:srgbClr val="434343"/>
                </a:solidFill>
                <a:latin typeface="Montserrat"/>
                <a:ea typeface="Montserrat"/>
                <a:cs typeface="Montserrat"/>
                <a:sym typeface="Montserrat"/>
              </a:rPr>
              <a:t>3</a:t>
            </a:r>
          </a:p>
        </p:txBody>
      </p:sp>
      <p:sp>
        <p:nvSpPr>
          <p:cNvPr id="1096" name="Google Shape;1096;g31039aff868_0_137"/>
          <p:cNvSpPr/>
          <p:nvPr/>
        </p:nvSpPr>
        <p:spPr>
          <a:xfrm>
            <a:off x="510479" y="3853910"/>
            <a:ext cx="225600" cy="227400"/>
          </a:xfrm>
          <a:prstGeom prst="ellipse">
            <a:avLst/>
          </a:prstGeom>
          <a:solidFill>
            <a:srgbClr val="FFF2CC"/>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800" b="0" i="0" u="none" strike="noStrike" cap="none" noProof="0" dirty="0">
                <a:solidFill>
                  <a:srgbClr val="434343"/>
                </a:solidFill>
                <a:latin typeface="Montserrat"/>
                <a:ea typeface="Montserrat"/>
                <a:cs typeface="Montserrat"/>
                <a:sym typeface="Montserrat"/>
              </a:rPr>
              <a:t>4</a:t>
            </a:r>
          </a:p>
        </p:txBody>
      </p:sp>
      <p:sp>
        <p:nvSpPr>
          <p:cNvPr id="1097" name="Google Shape;1097;g31039aff868_0_137"/>
          <p:cNvSpPr txBox="1"/>
          <p:nvPr/>
        </p:nvSpPr>
        <p:spPr>
          <a:xfrm>
            <a:off x="6682989" y="16887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098" name="Google Shape;1098;g31039aff868_0_137"/>
          <p:cNvSpPr txBox="1"/>
          <p:nvPr/>
        </p:nvSpPr>
        <p:spPr>
          <a:xfrm>
            <a:off x="7156839" y="16887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099" name="Google Shape;1099;g31039aff868_0_137"/>
          <p:cNvSpPr txBox="1"/>
          <p:nvPr/>
        </p:nvSpPr>
        <p:spPr>
          <a:xfrm>
            <a:off x="7630689" y="1688717"/>
            <a:ext cx="420000" cy="4317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0" name="Google Shape;1100;g31039aff868_0_137"/>
          <p:cNvSpPr txBox="1"/>
          <p:nvPr/>
        </p:nvSpPr>
        <p:spPr>
          <a:xfrm>
            <a:off x="8104539" y="1688717"/>
            <a:ext cx="420000" cy="4317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1" name="Google Shape;1101;g31039aff868_0_137"/>
          <p:cNvSpPr txBox="1"/>
          <p:nvPr/>
        </p:nvSpPr>
        <p:spPr>
          <a:xfrm>
            <a:off x="8578389" y="1688717"/>
            <a:ext cx="420000" cy="4317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2" name="Google Shape;1102;g31039aff868_0_137"/>
          <p:cNvSpPr txBox="1"/>
          <p:nvPr/>
        </p:nvSpPr>
        <p:spPr>
          <a:xfrm>
            <a:off x="6682989" y="21638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3" name="Google Shape;1103;g31039aff868_0_137"/>
          <p:cNvSpPr txBox="1"/>
          <p:nvPr/>
        </p:nvSpPr>
        <p:spPr>
          <a:xfrm>
            <a:off x="7156839" y="21638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4" name="Google Shape;1104;g31039aff868_0_137"/>
          <p:cNvSpPr txBox="1"/>
          <p:nvPr/>
        </p:nvSpPr>
        <p:spPr>
          <a:xfrm>
            <a:off x="7630689" y="21638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5" name="Google Shape;1105;g31039aff868_0_137"/>
          <p:cNvSpPr txBox="1"/>
          <p:nvPr/>
        </p:nvSpPr>
        <p:spPr>
          <a:xfrm>
            <a:off x="8104539" y="2163817"/>
            <a:ext cx="420000" cy="4317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6" name="Google Shape;1106;g31039aff868_0_137"/>
          <p:cNvSpPr txBox="1"/>
          <p:nvPr/>
        </p:nvSpPr>
        <p:spPr>
          <a:xfrm>
            <a:off x="8578389" y="2163817"/>
            <a:ext cx="420000" cy="4317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7" name="Google Shape;1107;g31039aff868_0_137"/>
          <p:cNvSpPr txBox="1"/>
          <p:nvPr/>
        </p:nvSpPr>
        <p:spPr>
          <a:xfrm>
            <a:off x="6682989" y="2638917"/>
            <a:ext cx="420000" cy="4317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8" name="Google Shape;1108;g31039aff868_0_137"/>
          <p:cNvSpPr txBox="1"/>
          <p:nvPr/>
        </p:nvSpPr>
        <p:spPr>
          <a:xfrm>
            <a:off x="7156839" y="26389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09" name="Google Shape;1109;g31039aff868_0_137"/>
          <p:cNvSpPr txBox="1"/>
          <p:nvPr/>
        </p:nvSpPr>
        <p:spPr>
          <a:xfrm>
            <a:off x="7630689" y="26389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0" name="Google Shape;1110;g31039aff868_0_137"/>
          <p:cNvSpPr txBox="1"/>
          <p:nvPr/>
        </p:nvSpPr>
        <p:spPr>
          <a:xfrm>
            <a:off x="8104539" y="2638917"/>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1" name="Google Shape;1111;g31039aff868_0_137"/>
          <p:cNvSpPr txBox="1"/>
          <p:nvPr/>
        </p:nvSpPr>
        <p:spPr>
          <a:xfrm>
            <a:off x="8578389" y="2638917"/>
            <a:ext cx="420000" cy="431700"/>
          </a:xfrm>
          <a:prstGeom prst="rect">
            <a:avLst/>
          </a:prstGeom>
          <a:solidFill>
            <a:srgbClr val="FCA2AE"/>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2" name="Google Shape;1112;g31039aff868_0_137"/>
          <p:cNvSpPr txBox="1"/>
          <p:nvPr/>
        </p:nvSpPr>
        <p:spPr>
          <a:xfrm>
            <a:off x="6682989" y="3126492"/>
            <a:ext cx="420000" cy="4317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3" name="Google Shape;1113;g31039aff868_0_137"/>
          <p:cNvSpPr txBox="1"/>
          <p:nvPr/>
        </p:nvSpPr>
        <p:spPr>
          <a:xfrm>
            <a:off x="7156839" y="3126492"/>
            <a:ext cx="420000" cy="4317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4" name="Google Shape;1114;g31039aff868_0_137"/>
          <p:cNvSpPr txBox="1"/>
          <p:nvPr/>
        </p:nvSpPr>
        <p:spPr>
          <a:xfrm>
            <a:off x="7630689" y="3126492"/>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5" name="Google Shape;1115;g31039aff868_0_137"/>
          <p:cNvSpPr txBox="1"/>
          <p:nvPr/>
        </p:nvSpPr>
        <p:spPr>
          <a:xfrm>
            <a:off x="8104539" y="3126492"/>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6" name="Google Shape;1116;g31039aff868_0_137"/>
          <p:cNvSpPr txBox="1"/>
          <p:nvPr/>
        </p:nvSpPr>
        <p:spPr>
          <a:xfrm>
            <a:off x="8578389" y="3126492"/>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7" name="Google Shape;1117;g31039aff868_0_137"/>
          <p:cNvSpPr txBox="1"/>
          <p:nvPr/>
        </p:nvSpPr>
        <p:spPr>
          <a:xfrm>
            <a:off x="6682989" y="3601592"/>
            <a:ext cx="420000" cy="4317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8" name="Google Shape;1118;g31039aff868_0_137"/>
          <p:cNvSpPr txBox="1"/>
          <p:nvPr/>
        </p:nvSpPr>
        <p:spPr>
          <a:xfrm>
            <a:off x="7156839" y="3601592"/>
            <a:ext cx="420000" cy="4317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19" name="Google Shape;1119;g31039aff868_0_137"/>
          <p:cNvSpPr txBox="1"/>
          <p:nvPr/>
        </p:nvSpPr>
        <p:spPr>
          <a:xfrm>
            <a:off x="7630689" y="3601592"/>
            <a:ext cx="420000" cy="4317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20" name="Google Shape;1120;g31039aff868_0_137"/>
          <p:cNvSpPr txBox="1"/>
          <p:nvPr/>
        </p:nvSpPr>
        <p:spPr>
          <a:xfrm>
            <a:off x="8104539" y="3601592"/>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21" name="Google Shape;1121;g31039aff868_0_137"/>
          <p:cNvSpPr txBox="1"/>
          <p:nvPr/>
        </p:nvSpPr>
        <p:spPr>
          <a:xfrm>
            <a:off x="8578389" y="3601592"/>
            <a:ext cx="420000" cy="4317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900"/>
              <a:buFont typeface="Arial"/>
              <a:buNone/>
            </a:pPr>
            <a:endParaRPr lang="fr-FR" sz="800" b="0" i="0" u="none" strike="noStrike" cap="none" noProof="0" dirty="0">
              <a:solidFill>
                <a:srgbClr val="434343"/>
              </a:solidFill>
              <a:latin typeface="Montserrat"/>
              <a:ea typeface="Montserrat"/>
              <a:cs typeface="Montserrat"/>
              <a:sym typeface="Montserrat"/>
            </a:endParaRPr>
          </a:p>
        </p:txBody>
      </p:sp>
      <p:sp>
        <p:nvSpPr>
          <p:cNvPr id="1122" name="Google Shape;1122;g31039aff868_0_137"/>
          <p:cNvSpPr/>
          <p:nvPr/>
        </p:nvSpPr>
        <p:spPr>
          <a:xfrm>
            <a:off x="8104554" y="2747300"/>
            <a:ext cx="225600" cy="227400"/>
          </a:xfrm>
          <a:prstGeom prst="ellipse">
            <a:avLst/>
          </a:prstGeom>
          <a:noFill/>
          <a:ln w="9525" cap="flat" cmpd="sng">
            <a:solidFill>
              <a:srgbClr val="434343"/>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900" b="0" i="0" u="none" strike="noStrike" cap="none" noProof="0" dirty="0">
                <a:solidFill>
                  <a:srgbClr val="000000"/>
                </a:solidFill>
                <a:latin typeface="Montserrat"/>
                <a:ea typeface="Montserrat"/>
                <a:cs typeface="Montserrat"/>
                <a:sym typeface="Montserrat"/>
              </a:rPr>
              <a:t>1</a:t>
            </a:r>
          </a:p>
        </p:txBody>
      </p:sp>
      <p:sp>
        <p:nvSpPr>
          <p:cNvPr id="1123" name="Google Shape;1123;g31039aff868_0_137"/>
          <p:cNvSpPr/>
          <p:nvPr/>
        </p:nvSpPr>
        <p:spPr>
          <a:xfrm>
            <a:off x="8104550" y="2353425"/>
            <a:ext cx="225600" cy="227400"/>
          </a:xfrm>
          <a:prstGeom prst="ellipse">
            <a:avLst/>
          </a:prstGeom>
          <a:noFill/>
          <a:ln w="9525" cap="flat" cmpd="sng">
            <a:solidFill>
              <a:srgbClr val="434343"/>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900" b="0" i="0" u="none" strike="noStrike" cap="none" noProof="0" dirty="0">
                <a:solidFill>
                  <a:srgbClr val="000000"/>
                </a:solidFill>
                <a:latin typeface="Montserrat"/>
                <a:ea typeface="Montserrat"/>
                <a:cs typeface="Montserrat"/>
                <a:sym typeface="Montserrat"/>
              </a:rPr>
              <a:t>2</a:t>
            </a:r>
          </a:p>
        </p:txBody>
      </p:sp>
      <p:sp>
        <p:nvSpPr>
          <p:cNvPr id="1124" name="Google Shape;1124;g31039aff868_0_137"/>
          <p:cNvSpPr/>
          <p:nvPr/>
        </p:nvSpPr>
        <p:spPr>
          <a:xfrm>
            <a:off x="8258679" y="2193600"/>
            <a:ext cx="225600" cy="227400"/>
          </a:xfrm>
          <a:prstGeom prst="ellipse">
            <a:avLst/>
          </a:prstGeom>
          <a:noFill/>
          <a:ln w="9525" cap="flat" cmpd="sng">
            <a:solidFill>
              <a:srgbClr val="434343"/>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900" b="0" i="0" u="none" strike="noStrike" cap="none" noProof="0" dirty="0">
                <a:solidFill>
                  <a:srgbClr val="000000"/>
                </a:solidFill>
                <a:latin typeface="Montserrat"/>
                <a:ea typeface="Montserrat"/>
                <a:cs typeface="Montserrat"/>
                <a:sym typeface="Montserrat"/>
              </a:rPr>
              <a:t>3</a:t>
            </a:r>
          </a:p>
        </p:txBody>
      </p:sp>
      <p:sp>
        <p:nvSpPr>
          <p:cNvPr id="1125" name="Google Shape;1125;g31039aff868_0_137"/>
          <p:cNvSpPr/>
          <p:nvPr/>
        </p:nvSpPr>
        <p:spPr>
          <a:xfrm>
            <a:off x="7825100" y="2747313"/>
            <a:ext cx="225600" cy="227400"/>
          </a:xfrm>
          <a:prstGeom prst="ellipse">
            <a:avLst/>
          </a:prstGeom>
          <a:noFill/>
          <a:ln w="9525" cap="flat" cmpd="sng">
            <a:solidFill>
              <a:srgbClr val="434343"/>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900" b="0" i="0" u="none" strike="noStrike" cap="none" noProof="0" dirty="0">
                <a:solidFill>
                  <a:srgbClr val="000000"/>
                </a:solidFill>
                <a:latin typeface="Montserrat"/>
                <a:ea typeface="Montserrat"/>
                <a:cs typeface="Montserrat"/>
                <a:sym typeface="Montserrat"/>
              </a:rPr>
              <a:t>4</a:t>
            </a:r>
          </a:p>
        </p:txBody>
      </p:sp>
      <p:cxnSp>
        <p:nvCxnSpPr>
          <p:cNvPr id="1126" name="Google Shape;1126;g31039aff868_0_137"/>
          <p:cNvCxnSpPr/>
          <p:nvPr/>
        </p:nvCxnSpPr>
        <p:spPr>
          <a:xfrm>
            <a:off x="6722925" y="4160825"/>
            <a:ext cx="2276400" cy="6600"/>
          </a:xfrm>
          <a:prstGeom prst="straightConnector1">
            <a:avLst/>
          </a:prstGeom>
          <a:noFill/>
          <a:ln w="9525" cap="flat" cmpd="sng">
            <a:solidFill>
              <a:srgbClr val="3C3C3A"/>
            </a:solidFill>
            <a:prstDash val="solid"/>
            <a:round/>
            <a:headEnd type="none" w="sm" len="sm"/>
            <a:tailEnd type="triangle" w="med" len="med"/>
          </a:ln>
        </p:spPr>
      </p:cxnSp>
      <p:cxnSp>
        <p:nvCxnSpPr>
          <p:cNvPr id="1127" name="Google Shape;1127;g31039aff868_0_137"/>
          <p:cNvCxnSpPr/>
          <p:nvPr/>
        </p:nvCxnSpPr>
        <p:spPr>
          <a:xfrm rot="10800000">
            <a:off x="6550850" y="1723700"/>
            <a:ext cx="0" cy="2273100"/>
          </a:xfrm>
          <a:prstGeom prst="straightConnector1">
            <a:avLst/>
          </a:prstGeom>
          <a:noFill/>
          <a:ln w="9525" cap="flat" cmpd="sng">
            <a:solidFill>
              <a:srgbClr val="3C3C3A"/>
            </a:solidFill>
            <a:prstDash val="solid"/>
            <a:round/>
            <a:headEnd type="none" w="sm" len="sm"/>
            <a:tailEnd type="triangle" w="med" len="med"/>
          </a:ln>
        </p:spPr>
      </p:cxnSp>
      <p:sp>
        <p:nvSpPr>
          <p:cNvPr id="1128" name="Google Shape;1128;g31039aff868_0_137"/>
          <p:cNvSpPr txBox="1"/>
          <p:nvPr/>
        </p:nvSpPr>
        <p:spPr>
          <a:xfrm>
            <a:off x="7558850" y="4076700"/>
            <a:ext cx="549900" cy="15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Impact </a:t>
            </a:r>
          </a:p>
        </p:txBody>
      </p:sp>
      <p:sp>
        <p:nvSpPr>
          <p:cNvPr id="1129" name="Google Shape;1129;g31039aff868_0_137"/>
          <p:cNvSpPr txBox="1"/>
          <p:nvPr/>
        </p:nvSpPr>
        <p:spPr>
          <a:xfrm>
            <a:off x="8594225" y="4195050"/>
            <a:ext cx="549900" cy="19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0" i="0" u="none" strike="noStrike" cap="none" noProof="0" dirty="0">
                <a:solidFill>
                  <a:srgbClr val="000000"/>
                </a:solidFill>
                <a:latin typeface="Montserrat"/>
                <a:ea typeface="Montserrat"/>
                <a:cs typeface="Montserrat"/>
                <a:sym typeface="Montserrat"/>
              </a:rPr>
              <a:t>Très fort</a:t>
            </a:r>
          </a:p>
        </p:txBody>
      </p:sp>
      <p:sp>
        <p:nvSpPr>
          <p:cNvPr id="1130" name="Google Shape;1130;g31039aff868_0_137"/>
          <p:cNvSpPr txBox="1"/>
          <p:nvPr/>
        </p:nvSpPr>
        <p:spPr>
          <a:xfrm rot="-5400000">
            <a:off x="6183650" y="2849375"/>
            <a:ext cx="734700" cy="15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Probabilité</a:t>
            </a:r>
          </a:p>
        </p:txBody>
      </p:sp>
      <p:sp>
        <p:nvSpPr>
          <p:cNvPr id="1131" name="Google Shape;1131;g31039aff868_0_137"/>
          <p:cNvSpPr txBox="1"/>
          <p:nvPr/>
        </p:nvSpPr>
        <p:spPr>
          <a:xfrm>
            <a:off x="6472850" y="4195050"/>
            <a:ext cx="592800" cy="19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0" i="0" u="none" strike="noStrike" cap="none" noProof="0" dirty="0">
                <a:solidFill>
                  <a:srgbClr val="000000"/>
                </a:solidFill>
                <a:latin typeface="Montserrat"/>
                <a:ea typeface="Montserrat"/>
                <a:cs typeface="Montserrat"/>
                <a:sym typeface="Montserrat"/>
              </a:rPr>
              <a:t>Faible</a:t>
            </a:r>
          </a:p>
        </p:txBody>
      </p:sp>
      <p:sp>
        <p:nvSpPr>
          <p:cNvPr id="1132" name="Google Shape;1132;g31039aff868_0_137"/>
          <p:cNvSpPr txBox="1"/>
          <p:nvPr/>
        </p:nvSpPr>
        <p:spPr>
          <a:xfrm rot="-5400000">
            <a:off x="6156050" y="3875163"/>
            <a:ext cx="592800" cy="19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0" i="0" u="none" strike="noStrike" cap="none" noProof="0" dirty="0">
                <a:solidFill>
                  <a:srgbClr val="000000"/>
                </a:solidFill>
                <a:latin typeface="Montserrat"/>
                <a:ea typeface="Montserrat"/>
                <a:cs typeface="Montserrat"/>
                <a:sym typeface="Montserrat"/>
              </a:rPr>
              <a:t>Faible</a:t>
            </a:r>
          </a:p>
        </p:txBody>
      </p:sp>
      <p:sp>
        <p:nvSpPr>
          <p:cNvPr id="1133" name="Google Shape;1133;g31039aff868_0_137"/>
          <p:cNvSpPr txBox="1"/>
          <p:nvPr/>
        </p:nvSpPr>
        <p:spPr>
          <a:xfrm rot="-5400000">
            <a:off x="6099650" y="1742400"/>
            <a:ext cx="705600" cy="19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0" i="0" u="none" strike="noStrike" cap="none" noProof="0" dirty="0">
                <a:solidFill>
                  <a:srgbClr val="000000"/>
                </a:solidFill>
                <a:latin typeface="Montserrat"/>
                <a:ea typeface="Montserrat"/>
                <a:cs typeface="Montserrat"/>
                <a:sym typeface="Montserrat"/>
              </a:rPr>
              <a:t>Très forte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g31465763377_6_1"/>
          <p:cNvSpPr txBox="1">
            <a:spLocks noGrp="1"/>
          </p:cNvSpPr>
          <p:nvPr>
            <p:ph type="title" idx="4294967295"/>
          </p:nvPr>
        </p:nvSpPr>
        <p:spPr>
          <a:xfrm>
            <a:off x="1141425" y="1635400"/>
            <a:ext cx="3018300" cy="10899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1800"/>
              <a:buNone/>
            </a:pPr>
            <a:r>
              <a:rPr lang="fr-FR" sz="3100" b="1" noProof="0" dirty="0">
                <a:latin typeface="Montserrat"/>
                <a:ea typeface="Montserrat"/>
                <a:cs typeface="Montserrat"/>
                <a:sym typeface="Montserrat"/>
              </a:rPr>
              <a:t>Curriculum vitae</a:t>
            </a:r>
          </a:p>
          <a:p>
            <a:pPr marL="0" lvl="0" indent="0" algn="ctr" rtl="0">
              <a:lnSpc>
                <a:spcPct val="90000"/>
              </a:lnSpc>
              <a:spcBef>
                <a:spcPts val="0"/>
              </a:spcBef>
              <a:spcAft>
                <a:spcPts val="0"/>
              </a:spcAft>
              <a:buSzPts val="1800"/>
              <a:buNone/>
            </a:pPr>
            <a:endParaRPr lang="fr-FR" sz="3100" b="1" noProof="0" dirty="0">
              <a:latin typeface="Montserrat"/>
              <a:ea typeface="Montserrat"/>
              <a:cs typeface="Montserrat"/>
              <a:sym typeface="Montserrat"/>
            </a:endParaRPr>
          </a:p>
          <a:p>
            <a:pPr marL="0" lvl="0" indent="0" algn="ctr" rtl="0">
              <a:lnSpc>
                <a:spcPct val="90000"/>
              </a:lnSpc>
              <a:spcBef>
                <a:spcPts val="0"/>
              </a:spcBef>
              <a:spcAft>
                <a:spcPts val="0"/>
              </a:spcAft>
              <a:buSzPts val="1800"/>
              <a:buNone/>
            </a:pPr>
            <a:endParaRPr lang="fr-FR" sz="3100" b="1" noProof="0" dirty="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1" name="Google Shape;1151;g31465763377_0_0"/>
          <p:cNvSpPr/>
          <p:nvPr/>
        </p:nvSpPr>
        <p:spPr>
          <a:xfrm>
            <a:off x="427808" y="1680544"/>
            <a:ext cx="2432700" cy="1883400"/>
          </a:xfrm>
          <a:prstGeom prst="rect">
            <a:avLst/>
          </a:prstGeom>
          <a:noFill/>
          <a:ln>
            <a:noFill/>
          </a:ln>
        </p:spPr>
        <p:txBody>
          <a:bodyPr spcFirstLastPara="1" wrap="square" lIns="92525" tIns="46250" rIns="92525" bIns="46250" anchor="t" anchorCtr="0">
            <a:noAutofit/>
          </a:bodyPr>
          <a:lstStyle/>
          <a:p>
            <a:pPr marL="0" marR="0" lvl="0" indent="0" algn="l" rtl="0">
              <a:lnSpc>
                <a:spcPct val="100000"/>
              </a:lnSpc>
              <a:spcBef>
                <a:spcPts val="20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SAP BASIS</a:t>
            </a:r>
          </a:p>
          <a:p>
            <a:pPr marL="368300" marR="0" lvl="1" indent="-133350" algn="l" rtl="0">
              <a:lnSpc>
                <a:spcPct val="115000"/>
              </a:lnSpc>
              <a:spcBef>
                <a:spcPts val="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 Monitoring de job</a:t>
            </a:r>
          </a:p>
          <a:p>
            <a:pPr marL="368300" marR="0" lvl="1" indent="-133350" algn="l" rtl="0">
              <a:lnSpc>
                <a:spcPct val="115000"/>
              </a:lnSpc>
              <a:spcBef>
                <a:spcPts val="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Gestion des droits et autorisations, des profils et des rôles (PFCG, SUIM)</a:t>
            </a:r>
          </a:p>
          <a:p>
            <a:pPr marL="0" marR="0" lvl="0" indent="0" algn="l" rtl="0">
              <a:lnSpc>
                <a:spcPct val="115000"/>
              </a:lnSpc>
              <a:spcBef>
                <a:spcPts val="50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SAP MM</a:t>
            </a:r>
          </a:p>
          <a:p>
            <a:pPr marL="368300" marR="0" lvl="1" indent="-133350" algn="l" rtl="0">
              <a:lnSpc>
                <a:spcPct val="115000"/>
              </a:lnSpc>
              <a:spcBef>
                <a:spcPts val="0"/>
              </a:spcBef>
              <a:spcAft>
                <a:spcPts val="0"/>
              </a:spcAft>
              <a:buClr>
                <a:srgbClr val="000000"/>
              </a:buClr>
              <a:buSzPts val="900"/>
              <a:buFont typeface="Courier New"/>
              <a:buChar char="o"/>
            </a:pPr>
            <a:r>
              <a:rPr lang="fr-FR" sz="800" b="0" i="0" u="none" strike="noStrike" cap="none" noProof="0" dirty="0" err="1">
                <a:solidFill>
                  <a:srgbClr val="000000"/>
                </a:solidFill>
                <a:latin typeface="Montserrat"/>
                <a:ea typeface="Montserrat"/>
                <a:cs typeface="Montserrat"/>
                <a:sym typeface="Montserrat"/>
              </a:rPr>
              <a:t>Customizing</a:t>
            </a:r>
            <a:r>
              <a:rPr lang="fr-FR" sz="800" b="0" i="0" u="none" strike="noStrike" cap="none" noProof="0" dirty="0">
                <a:solidFill>
                  <a:srgbClr val="000000"/>
                </a:solidFill>
                <a:latin typeface="Montserrat"/>
                <a:ea typeface="Montserrat"/>
                <a:cs typeface="Montserrat"/>
                <a:sym typeface="Montserrat"/>
              </a:rPr>
              <a:t> tous flux</a:t>
            </a:r>
          </a:p>
          <a:p>
            <a:pPr marL="368300" marR="0" lvl="1" indent="-133350" algn="l" rtl="0">
              <a:lnSpc>
                <a:spcPct val="115000"/>
              </a:lnSpc>
              <a:spcBef>
                <a:spcPts val="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Expertise sur les modèles de données achat et transport amont (tables et champs) </a:t>
            </a:r>
          </a:p>
          <a:p>
            <a:pPr marL="0" marR="0" lvl="0" indent="0" algn="l" rtl="0">
              <a:lnSpc>
                <a:spcPct val="115000"/>
              </a:lnSpc>
              <a:spcBef>
                <a:spcPts val="50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SAP SD</a:t>
            </a:r>
          </a:p>
          <a:p>
            <a:pPr marL="368300" marR="0" lvl="1" indent="-133350" algn="l" rtl="0">
              <a:lnSpc>
                <a:spcPct val="115000"/>
              </a:lnSpc>
              <a:spcBef>
                <a:spcPts val="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Maitrise des flux : SD, LE, LE-TRA</a:t>
            </a:r>
          </a:p>
          <a:p>
            <a:pPr marL="228600" marR="0" lvl="1" indent="0" algn="l" rtl="0">
              <a:lnSpc>
                <a:spcPct val="115000"/>
              </a:lnSpc>
              <a:spcBef>
                <a:spcPts val="500"/>
              </a:spcBef>
              <a:spcAft>
                <a:spcPts val="500"/>
              </a:spcAft>
              <a:buClr>
                <a:srgbClr val="000000"/>
              </a:buClr>
              <a:buSzPts val="900"/>
              <a:buFont typeface="Arial"/>
              <a:buNone/>
            </a:pPr>
            <a:endParaRPr lang="fr-FR" sz="900" b="0" i="0" u="none" strike="noStrike" cap="none" noProof="0" dirty="0">
              <a:solidFill>
                <a:srgbClr val="000000"/>
              </a:solidFill>
              <a:latin typeface="Montserrat"/>
              <a:ea typeface="Montserrat"/>
              <a:cs typeface="Montserrat"/>
              <a:sym typeface="Montserrat"/>
            </a:endParaRPr>
          </a:p>
        </p:txBody>
      </p:sp>
      <p:sp>
        <p:nvSpPr>
          <p:cNvPr id="1152" name="Google Shape;1152;g31465763377_0_0"/>
          <p:cNvSpPr/>
          <p:nvPr/>
        </p:nvSpPr>
        <p:spPr>
          <a:xfrm>
            <a:off x="427808" y="1432198"/>
            <a:ext cx="2422200" cy="191700"/>
          </a:xfrm>
          <a:prstGeom prst="roundRect">
            <a:avLst>
              <a:gd name="adj" fmla="val 7528"/>
            </a:avLst>
          </a:prstGeom>
          <a:solidFill>
            <a:srgbClr val="606F8C"/>
          </a:solidFill>
          <a:ln>
            <a:noFill/>
          </a:ln>
        </p:spPr>
        <p:txBody>
          <a:bodyPr spcFirstLastPara="1" wrap="square" lIns="100550" tIns="50275" rIns="100550" bIns="50275" anchor="ctr" anchorCtr="0">
            <a:noAutofit/>
          </a:bodyPr>
          <a:lstStyle/>
          <a:p>
            <a:pPr marL="0" marR="0" lvl="0" indent="0" algn="l" rtl="0">
              <a:lnSpc>
                <a:spcPct val="100000"/>
              </a:lnSpc>
              <a:spcBef>
                <a:spcPts val="0"/>
              </a:spcBef>
              <a:spcAft>
                <a:spcPts val="0"/>
              </a:spcAft>
              <a:buClr>
                <a:srgbClr val="FFFFFF"/>
              </a:buClr>
              <a:buSzPts val="500"/>
              <a:buFont typeface="Verdana"/>
              <a:buNone/>
            </a:pPr>
            <a:r>
              <a:rPr lang="fr-FR" sz="1000" b="1" i="0" u="none" strike="noStrike" cap="none" noProof="0" dirty="0">
                <a:solidFill>
                  <a:srgbClr val="FFFFFF"/>
                </a:solidFill>
                <a:latin typeface="Montserrat"/>
                <a:ea typeface="Montserrat"/>
                <a:cs typeface="Montserrat"/>
                <a:sym typeface="Montserrat"/>
              </a:rPr>
              <a:t>Compétences</a:t>
            </a:r>
          </a:p>
        </p:txBody>
      </p:sp>
      <p:sp>
        <p:nvSpPr>
          <p:cNvPr id="1153" name="Google Shape;1153;g31465763377_0_0"/>
          <p:cNvSpPr/>
          <p:nvPr/>
        </p:nvSpPr>
        <p:spPr>
          <a:xfrm>
            <a:off x="412958" y="3734595"/>
            <a:ext cx="2462400" cy="191700"/>
          </a:xfrm>
          <a:prstGeom prst="roundRect">
            <a:avLst>
              <a:gd name="adj" fmla="val 7528"/>
            </a:avLst>
          </a:prstGeom>
          <a:solidFill>
            <a:srgbClr val="606F8C"/>
          </a:solidFill>
          <a:ln>
            <a:noFill/>
          </a:ln>
        </p:spPr>
        <p:txBody>
          <a:bodyPr spcFirstLastPara="1" wrap="square" lIns="100550" tIns="50275" rIns="100550" bIns="50275" anchor="ctr" anchorCtr="0">
            <a:noAutofit/>
          </a:bodyPr>
          <a:lstStyle/>
          <a:p>
            <a:pPr marL="0" marR="0" lvl="0" indent="0" algn="l" rtl="0">
              <a:lnSpc>
                <a:spcPct val="100000"/>
              </a:lnSpc>
              <a:spcBef>
                <a:spcPts val="0"/>
              </a:spcBef>
              <a:spcAft>
                <a:spcPts val="0"/>
              </a:spcAft>
              <a:buClr>
                <a:srgbClr val="FFFFFF"/>
              </a:buClr>
              <a:buSzPts val="500"/>
              <a:buFont typeface="Verdana"/>
              <a:buNone/>
            </a:pPr>
            <a:r>
              <a:rPr lang="fr-FR" sz="1000" b="1" i="0" u="none" strike="noStrike" cap="none" noProof="0" dirty="0">
                <a:solidFill>
                  <a:srgbClr val="FFFFFF"/>
                </a:solidFill>
                <a:latin typeface="Montserrat"/>
                <a:ea typeface="Montserrat"/>
                <a:cs typeface="Montserrat"/>
                <a:sym typeface="Montserrat"/>
              </a:rPr>
              <a:t>Parcours</a:t>
            </a:r>
          </a:p>
        </p:txBody>
      </p:sp>
      <p:sp>
        <p:nvSpPr>
          <p:cNvPr id="1154" name="Google Shape;1154;g31465763377_0_0"/>
          <p:cNvSpPr/>
          <p:nvPr/>
        </p:nvSpPr>
        <p:spPr>
          <a:xfrm>
            <a:off x="2948757" y="1432198"/>
            <a:ext cx="6204600" cy="195300"/>
          </a:xfrm>
          <a:prstGeom prst="roundRect">
            <a:avLst>
              <a:gd name="adj" fmla="val 7528"/>
            </a:avLst>
          </a:prstGeom>
          <a:solidFill>
            <a:srgbClr val="606F8C"/>
          </a:solidFill>
          <a:ln>
            <a:noFill/>
          </a:ln>
        </p:spPr>
        <p:txBody>
          <a:bodyPr spcFirstLastPara="1" wrap="square" lIns="100550" tIns="50275" rIns="100550" bIns="50275" anchor="ctr" anchorCtr="0">
            <a:noAutofit/>
          </a:bodyPr>
          <a:lstStyle/>
          <a:p>
            <a:pPr marL="0" marR="0" lvl="0" indent="0" algn="l" rtl="0">
              <a:lnSpc>
                <a:spcPct val="100000"/>
              </a:lnSpc>
              <a:spcBef>
                <a:spcPts val="0"/>
              </a:spcBef>
              <a:spcAft>
                <a:spcPts val="0"/>
              </a:spcAft>
              <a:buClr>
                <a:srgbClr val="FFFFFF"/>
              </a:buClr>
              <a:buSzPts val="500"/>
              <a:buFont typeface="Verdana"/>
              <a:buNone/>
            </a:pPr>
            <a:r>
              <a:rPr lang="fr-FR" sz="1000" b="1" i="0" u="none" strike="noStrike" cap="none" noProof="0" dirty="0">
                <a:solidFill>
                  <a:srgbClr val="FFFFFF"/>
                </a:solidFill>
                <a:latin typeface="Montserrat"/>
                <a:ea typeface="Montserrat"/>
                <a:cs typeface="Montserrat"/>
                <a:sym typeface="Montserrat"/>
              </a:rPr>
              <a:t>Principales réalisations</a:t>
            </a:r>
          </a:p>
        </p:txBody>
      </p:sp>
      <p:sp>
        <p:nvSpPr>
          <p:cNvPr id="1155" name="Google Shape;1155;g31465763377_0_0"/>
          <p:cNvSpPr txBox="1"/>
          <p:nvPr/>
        </p:nvSpPr>
        <p:spPr>
          <a:xfrm>
            <a:off x="463023" y="354700"/>
            <a:ext cx="6483900" cy="183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b="1" noProof="0" dirty="0">
                <a:solidFill>
                  <a:srgbClr val="7F7F7F"/>
                </a:solidFill>
                <a:latin typeface="Montserrat"/>
                <a:ea typeface="Montserrat"/>
                <a:cs typeface="Montserrat"/>
                <a:sym typeface="Montserrat"/>
              </a:rPr>
              <a:t>                        </a:t>
            </a:r>
            <a:r>
              <a:rPr lang="fr-FR" sz="1400" b="1" i="0" u="none" strike="noStrike" cap="none" noProof="0" dirty="0">
                <a:solidFill>
                  <a:srgbClr val="7F7F7F"/>
                </a:solidFill>
                <a:latin typeface="Montserrat"/>
                <a:ea typeface="Montserrat"/>
                <a:cs typeface="Montserrat"/>
                <a:sym typeface="Montserrat"/>
              </a:rPr>
              <a:t>Fondateur de KN CONSULTING  </a:t>
            </a:r>
            <a:endParaRPr lang="fr-FR" sz="1400" b="0" i="0" u="none" strike="noStrike" cap="none" noProof="0" dirty="0">
              <a:solidFill>
                <a:srgbClr val="000000"/>
              </a:solidFill>
              <a:latin typeface="Montserrat"/>
              <a:ea typeface="Montserrat"/>
              <a:cs typeface="Montserrat"/>
              <a:sym typeface="Montserrat"/>
            </a:endParaRPr>
          </a:p>
        </p:txBody>
      </p:sp>
      <p:sp>
        <p:nvSpPr>
          <p:cNvPr id="1156" name="Google Shape;1156;g31465763377_0_0"/>
          <p:cNvSpPr txBox="1"/>
          <p:nvPr/>
        </p:nvSpPr>
        <p:spPr>
          <a:xfrm>
            <a:off x="452874" y="119780"/>
            <a:ext cx="4769100" cy="2298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1" noProof="0" dirty="0">
                <a:solidFill>
                  <a:srgbClr val="606F8C"/>
                </a:solidFill>
                <a:latin typeface="Montserrat"/>
                <a:ea typeface="Montserrat"/>
                <a:cs typeface="Montserrat"/>
                <a:sym typeface="Montserrat"/>
              </a:rPr>
              <a:t>                     </a:t>
            </a:r>
            <a:r>
              <a:rPr lang="fr-FR" sz="1600" b="1" i="0" u="none" strike="noStrike" cap="none" noProof="0" dirty="0">
                <a:solidFill>
                  <a:srgbClr val="606F8C"/>
                </a:solidFill>
                <a:latin typeface="Montserrat"/>
                <a:ea typeface="Montserrat"/>
                <a:cs typeface="Montserrat"/>
                <a:sym typeface="Montserrat"/>
              </a:rPr>
              <a:t>Kévin Nihb</a:t>
            </a:r>
            <a:r>
              <a:rPr lang="fr-FR" sz="1600" b="1" i="0" u="none" strike="noStrike" cap="none" noProof="0" dirty="0">
                <a:solidFill>
                  <a:srgbClr val="606F8C"/>
                </a:solidFill>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rPr>
              <a:t>e </a:t>
            </a:r>
            <a:endParaRPr lang="fr-FR" sz="1600" b="0" i="0" u="none" strike="noStrike" cap="none" noProof="0" dirty="0">
              <a:solidFill>
                <a:srgbClr val="000000"/>
              </a:solidFill>
              <a:latin typeface="Montserrat"/>
              <a:ea typeface="Montserrat"/>
              <a:cs typeface="Montserrat"/>
              <a:sym typeface="Montserrat"/>
            </a:endParaRPr>
          </a:p>
        </p:txBody>
      </p:sp>
      <p:sp>
        <p:nvSpPr>
          <p:cNvPr id="1157" name="Google Shape;1157;g31465763377_0_0"/>
          <p:cNvSpPr txBox="1"/>
          <p:nvPr/>
        </p:nvSpPr>
        <p:spPr>
          <a:xfrm>
            <a:off x="427808" y="3979890"/>
            <a:ext cx="2586900" cy="1149002"/>
          </a:xfrm>
          <a:prstGeom prst="rect">
            <a:avLst/>
          </a:prstGeom>
          <a:noFill/>
          <a:ln>
            <a:noFill/>
          </a:ln>
        </p:spPr>
        <p:txBody>
          <a:bodyPr spcFirstLastPara="1" wrap="square" lIns="91425" tIns="91425" rIns="91425" bIns="91425" anchor="t" anchorCtr="0">
            <a:spAutoFit/>
          </a:bodyPr>
          <a:lstStyle/>
          <a:p>
            <a:pPr marL="177800" marR="0" lvl="0" indent="-171450" algn="l" rtl="0">
              <a:lnSpc>
                <a:spcPct val="115000"/>
              </a:lnSpc>
              <a:spcBef>
                <a:spcPts val="0"/>
              </a:spcBef>
              <a:spcAft>
                <a:spcPts val="0"/>
              </a:spcAft>
              <a:buClr>
                <a:srgbClr val="000000"/>
              </a:buClr>
              <a:buSzPts val="900"/>
              <a:buFont typeface="Noto Sans Symbols"/>
              <a:buChar char="∙"/>
            </a:pPr>
            <a:r>
              <a:rPr lang="fr-FR" sz="800" b="0" i="0" u="none" strike="noStrike" cap="none" noProof="0" dirty="0" err="1">
                <a:solidFill>
                  <a:schemeClr val="dk1"/>
                </a:solidFill>
                <a:latin typeface="Montserrat"/>
                <a:ea typeface="Montserrat"/>
                <a:cs typeface="Montserrat"/>
                <a:sym typeface="Montserrat"/>
              </a:rPr>
              <a:t>Sourcing</a:t>
            </a:r>
            <a:r>
              <a:rPr lang="fr-FR" sz="800" b="0" i="0" u="none" strike="noStrike" cap="none" noProof="0" dirty="0">
                <a:solidFill>
                  <a:schemeClr val="dk1"/>
                </a:solidFill>
                <a:latin typeface="Montserrat"/>
                <a:ea typeface="Montserrat"/>
                <a:cs typeface="Montserrat"/>
                <a:sym typeface="Montserrat"/>
              </a:rPr>
              <a:t> &amp; </a:t>
            </a:r>
            <a:r>
              <a:rPr lang="fr-FR" sz="800" b="0" i="0" u="none" strike="noStrike" cap="none" noProof="0" dirty="0" err="1">
                <a:solidFill>
                  <a:schemeClr val="dk1"/>
                </a:solidFill>
                <a:latin typeface="Montserrat"/>
                <a:ea typeface="Montserrat"/>
                <a:cs typeface="Montserrat"/>
                <a:sym typeface="Montserrat"/>
              </a:rPr>
              <a:t>Procurement</a:t>
            </a:r>
            <a:endParaRPr lang="fr-FR" sz="800" b="0" i="0" u="none" strike="noStrike" cap="none" noProof="0" dirty="0">
              <a:solidFill>
                <a:schemeClr val="dk1"/>
              </a:solidFill>
              <a:latin typeface="Montserrat"/>
              <a:ea typeface="Montserrat"/>
              <a:cs typeface="Montserrat"/>
              <a:sym typeface="Montserrat"/>
            </a:endParaRPr>
          </a:p>
          <a:p>
            <a:pPr marL="177800" marR="0" lvl="0" indent="-171450" algn="l" rtl="0">
              <a:lnSpc>
                <a:spcPct val="115000"/>
              </a:lnSpc>
              <a:spcBef>
                <a:spcPts val="500"/>
              </a:spcBef>
              <a:spcAft>
                <a:spcPts val="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Certification agile for SAFE</a:t>
            </a:r>
            <a:endParaRPr lang="fr-FR" sz="800" b="0" i="0" u="none" strike="noStrike" cap="none" noProof="0" dirty="0">
              <a:solidFill>
                <a:srgbClr val="000000"/>
              </a:solidFill>
              <a:latin typeface="Montserrat"/>
              <a:ea typeface="Montserrat"/>
              <a:cs typeface="Montserrat"/>
              <a:sym typeface="Montserrat"/>
            </a:endParaRPr>
          </a:p>
          <a:p>
            <a:pPr marL="177800" marR="0" lvl="0" indent="-171450" algn="l" rtl="0">
              <a:lnSpc>
                <a:spcPct val="115000"/>
              </a:lnSpc>
              <a:spcBef>
                <a:spcPts val="500"/>
              </a:spcBef>
              <a:spcAft>
                <a:spcPts val="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MBA Commerce International – MBA ESG PARIS</a:t>
            </a:r>
            <a:endParaRPr lang="fr-FR" sz="800" b="0" i="0" u="none" strike="noStrike" cap="none" noProof="0" dirty="0">
              <a:solidFill>
                <a:srgbClr val="000000"/>
              </a:solidFill>
              <a:latin typeface="Montserrat"/>
              <a:ea typeface="Montserrat"/>
              <a:cs typeface="Montserrat"/>
              <a:sym typeface="Montserrat"/>
            </a:endParaRPr>
          </a:p>
          <a:p>
            <a:pPr marL="177800" marR="0" lvl="0" indent="-171450" algn="l" rtl="0">
              <a:lnSpc>
                <a:spcPct val="115000"/>
              </a:lnSpc>
              <a:spcBef>
                <a:spcPts val="500"/>
              </a:spcBef>
              <a:spcAft>
                <a:spcPts val="50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BTS Commerce international - </a:t>
            </a:r>
            <a:r>
              <a:rPr lang="fr-FR" sz="800" b="0" i="1" u="none" strike="noStrike" cap="none" noProof="0" dirty="0">
                <a:solidFill>
                  <a:schemeClr val="dk1"/>
                </a:solidFill>
                <a:latin typeface="Montserrat"/>
                <a:ea typeface="Montserrat"/>
                <a:cs typeface="Montserrat"/>
                <a:sym typeface="Montserrat"/>
              </a:rPr>
              <a:t>Sarcelles</a:t>
            </a:r>
            <a:endParaRPr lang="fr-FR" sz="800" b="0" i="0" u="none" strike="noStrike" cap="none" noProof="0" dirty="0">
              <a:solidFill>
                <a:schemeClr val="dk1"/>
              </a:solidFill>
              <a:latin typeface="Montserrat"/>
              <a:ea typeface="Montserrat"/>
              <a:cs typeface="Montserrat"/>
              <a:sym typeface="Montserrat"/>
            </a:endParaRPr>
          </a:p>
        </p:txBody>
      </p:sp>
      <p:sp>
        <p:nvSpPr>
          <p:cNvPr id="1158" name="Google Shape;1158;g31465763377_0_0"/>
          <p:cNvSpPr txBox="1"/>
          <p:nvPr/>
        </p:nvSpPr>
        <p:spPr>
          <a:xfrm>
            <a:off x="3956069" y="1642248"/>
            <a:ext cx="5163000" cy="33963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200"/>
              </a:spcBef>
              <a:spcAft>
                <a:spcPts val="0"/>
              </a:spcAft>
              <a:buClr>
                <a:srgbClr val="000000"/>
              </a:buClr>
              <a:buSzPts val="400"/>
              <a:buFont typeface="Arial"/>
              <a:buNone/>
            </a:pPr>
            <a:endParaRPr lang="fr-FR" sz="800" b="1" i="0" u="none" strike="noStrike" cap="none" noProof="0" dirty="0">
              <a:solidFill>
                <a:schemeClr val="dk1"/>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r>
              <a:rPr lang="fr-FR" sz="800" b="1" i="0" u="none" strike="noStrike" cap="none" noProof="0" dirty="0">
                <a:solidFill>
                  <a:schemeClr val="dk1"/>
                </a:solidFill>
                <a:latin typeface="Montserrat"/>
                <a:ea typeface="Montserrat"/>
                <a:cs typeface="Montserrat"/>
                <a:sym typeface="Montserrat"/>
              </a:rPr>
              <a:t>Janvier 2024 à mai 2024 | </a:t>
            </a:r>
            <a:r>
              <a:rPr lang="fr-FR" sz="800" b="1" i="0" u="none" strike="noStrike" cap="none" noProof="0" dirty="0">
                <a:solidFill>
                  <a:srgbClr val="002060"/>
                </a:solidFill>
                <a:latin typeface="Montserrat"/>
                <a:ea typeface="Montserrat"/>
                <a:cs typeface="Montserrat"/>
                <a:sym typeface="Montserrat"/>
              </a:rPr>
              <a:t>Lohr Group </a:t>
            </a:r>
            <a:r>
              <a:rPr lang="fr-FR" sz="800" b="1" i="1" u="none" strike="noStrike" cap="none" noProof="0" dirty="0">
                <a:solidFill>
                  <a:srgbClr val="000000"/>
                </a:solidFill>
                <a:latin typeface="Montserrat"/>
                <a:ea typeface="Montserrat"/>
                <a:cs typeface="Montserrat"/>
                <a:sym typeface="Montserrat"/>
              </a:rPr>
              <a:t>– Migration Stream lead </a:t>
            </a:r>
            <a:br>
              <a:rPr lang="fr-FR" sz="800" b="0" i="0" u="none" strike="noStrike" cap="none" noProof="0" dirty="0">
                <a:solidFill>
                  <a:srgbClr val="000000"/>
                </a:solidFill>
                <a:latin typeface="Montserrat"/>
                <a:ea typeface="Montserrat"/>
                <a:cs typeface="Montserrat"/>
                <a:sym typeface="Montserrat"/>
              </a:rPr>
            </a:br>
            <a:r>
              <a:rPr lang="fr-FR" sz="800" b="0" i="0" u="none" strike="noStrike" cap="none" noProof="0" dirty="0">
                <a:solidFill>
                  <a:schemeClr val="dk1"/>
                </a:solidFill>
                <a:latin typeface="Montserrat"/>
                <a:ea typeface="Montserrat"/>
                <a:cs typeface="Montserrat"/>
                <a:sym typeface="Montserrat"/>
              </a:rPr>
              <a:t>Projets </a:t>
            </a:r>
            <a:endParaRPr lang="fr-FR" sz="800" b="0" i="0" u="none" strike="noStrike" cap="none" noProof="0" dirty="0">
              <a:solidFill>
                <a:srgbClr val="56555A"/>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Intervention dans le cadre d’un projet en cours afin de stabiliser la solution de migration</a:t>
            </a:r>
          </a:p>
          <a:p>
            <a:pPr marL="457200" marR="0" lvl="0" indent="-285750" algn="l" rtl="0">
              <a:lnSpc>
                <a:spcPct val="115000"/>
              </a:lnSpc>
              <a:spcBef>
                <a:spcPts val="0"/>
              </a:spcBef>
              <a:spcAft>
                <a:spcPts val="0"/>
              </a:spcAft>
              <a:buClr>
                <a:schemeClr val="dk1"/>
              </a:buClr>
              <a:buSzPts val="500"/>
              <a:buFont typeface="Montserrat"/>
              <a:buChar char="●"/>
            </a:pPr>
            <a:r>
              <a:rPr lang="fr-FR" sz="800" b="1" i="0" u="none" strike="noStrike" cap="none" noProof="0" dirty="0">
                <a:solidFill>
                  <a:srgbClr val="56555A"/>
                </a:solidFill>
                <a:latin typeface="Montserrat"/>
                <a:ea typeface="Montserrat"/>
                <a:cs typeface="Montserrat"/>
                <a:sym typeface="Montserrat"/>
              </a:rPr>
              <a:t> </a:t>
            </a:r>
            <a:r>
              <a:rPr lang="fr-FR" sz="800" b="0" i="0" u="none" strike="noStrike" cap="none" noProof="0" dirty="0">
                <a:solidFill>
                  <a:srgbClr val="000000"/>
                </a:solidFill>
                <a:latin typeface="Montserrat"/>
                <a:ea typeface="Montserrat"/>
                <a:cs typeface="Montserrat"/>
                <a:sym typeface="Montserrat"/>
              </a:rPr>
              <a:t>Pilotage de l’activité de l’équipe migration</a:t>
            </a:r>
            <a:endParaRPr lang="fr-FR" sz="800" b="1" i="0" u="none" strike="noStrike" cap="none" noProof="0" dirty="0">
              <a:solidFill>
                <a:srgbClr val="56555A"/>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1" i="0" u="none" strike="noStrike" cap="none" noProof="0" dirty="0">
                <a:solidFill>
                  <a:srgbClr val="56555A"/>
                </a:solidFill>
                <a:latin typeface="Montserrat"/>
                <a:ea typeface="Montserrat"/>
                <a:cs typeface="Montserrat"/>
                <a:sym typeface="Montserrat"/>
              </a:rPr>
              <a:t> </a:t>
            </a:r>
            <a:r>
              <a:rPr lang="fr-FR" sz="800" b="0" i="0" u="none" strike="noStrike" cap="none" noProof="0" dirty="0" err="1">
                <a:solidFill>
                  <a:srgbClr val="000000"/>
                </a:solidFill>
                <a:latin typeface="Montserrat"/>
                <a:ea typeface="Montserrat"/>
                <a:cs typeface="Montserrat"/>
                <a:sym typeface="Montserrat"/>
              </a:rPr>
              <a:t>Reporting</a:t>
            </a:r>
            <a:r>
              <a:rPr lang="fr-FR" sz="800" b="0" i="0" u="none" strike="noStrike" cap="none" noProof="0" dirty="0">
                <a:solidFill>
                  <a:srgbClr val="000000"/>
                </a:solidFill>
                <a:latin typeface="Montserrat"/>
                <a:ea typeface="Montserrat"/>
                <a:cs typeface="Montserrat"/>
                <a:sym typeface="Montserrat"/>
              </a:rPr>
              <a:t> hebdo et préparation des comités de pilotages</a:t>
            </a:r>
          </a:p>
          <a:p>
            <a:pPr marL="177800" marR="0" lvl="0" indent="0" algn="l" rtl="0">
              <a:lnSpc>
                <a:spcPct val="115000"/>
              </a:lnSpc>
              <a:spcBef>
                <a:spcPts val="0"/>
              </a:spcBef>
              <a:spcAft>
                <a:spcPts val="0"/>
              </a:spcAft>
              <a:buClr>
                <a:srgbClr val="000000"/>
              </a:buClr>
              <a:buSzPts val="800"/>
              <a:buFont typeface="Arial"/>
              <a:buNone/>
            </a:pPr>
            <a:endParaRPr lang="fr-FR" sz="800" b="1" i="0" u="none" strike="noStrike" cap="none" noProof="0" dirty="0">
              <a:solidFill>
                <a:srgbClr val="56555A"/>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r>
              <a:rPr lang="fr-FR" sz="800" b="1" i="0" u="none" strike="noStrike" cap="none" noProof="0" dirty="0">
                <a:solidFill>
                  <a:srgbClr val="000000"/>
                </a:solidFill>
                <a:latin typeface="Montserrat"/>
                <a:ea typeface="Montserrat"/>
                <a:cs typeface="Montserrat"/>
                <a:sym typeface="Montserrat"/>
              </a:rPr>
              <a:t>Avril 2022 à aujourd’hui </a:t>
            </a:r>
            <a:r>
              <a:rPr lang="fr-FR" sz="800" b="1" i="0" u="none" strike="noStrike" cap="none" noProof="0" dirty="0">
                <a:solidFill>
                  <a:schemeClr val="dk1"/>
                </a:solidFill>
                <a:latin typeface="Montserrat"/>
                <a:ea typeface="Montserrat"/>
                <a:cs typeface="Montserrat"/>
                <a:sym typeface="Montserrat"/>
              </a:rPr>
              <a:t>| </a:t>
            </a:r>
            <a:r>
              <a:rPr lang="fr-FR" sz="800" b="1" i="0" u="none" strike="noStrike" cap="none" noProof="0" dirty="0">
                <a:solidFill>
                  <a:srgbClr val="002060"/>
                </a:solidFill>
                <a:latin typeface="Montserrat"/>
                <a:ea typeface="Montserrat"/>
                <a:cs typeface="Montserrat"/>
                <a:sym typeface="Montserrat"/>
              </a:rPr>
              <a:t>BMI GROUP </a:t>
            </a:r>
            <a:r>
              <a:rPr lang="fr-FR" sz="800" b="1" i="1" u="none" strike="noStrike" cap="none" noProof="0" dirty="0">
                <a:solidFill>
                  <a:srgbClr val="000000"/>
                </a:solidFill>
                <a:latin typeface="Montserrat"/>
                <a:ea typeface="Montserrat"/>
                <a:cs typeface="Montserrat"/>
                <a:sym typeface="Montserrat"/>
              </a:rPr>
              <a:t>– OTC / Migration Stream lead </a:t>
            </a:r>
            <a:r>
              <a:rPr lang="fr-FR" sz="800" b="0" i="1" u="none" strike="noStrike" cap="none" noProof="0" dirty="0">
                <a:solidFill>
                  <a:srgbClr val="000000"/>
                </a:solidFill>
                <a:latin typeface="Montserrat"/>
                <a:ea typeface="Montserrat"/>
                <a:cs typeface="Montserrat"/>
                <a:sym typeface="Montserrat"/>
              </a:rPr>
              <a:t>en free-lance via PWC</a:t>
            </a:r>
            <a:br>
              <a:rPr lang="fr-FR" sz="800" b="1" i="0" u="none" strike="noStrike" cap="none" noProof="0" dirty="0">
                <a:solidFill>
                  <a:schemeClr val="dk1"/>
                </a:solidFill>
                <a:latin typeface="Montserrat"/>
                <a:ea typeface="Montserrat"/>
                <a:cs typeface="Montserrat"/>
                <a:sym typeface="Montserrat"/>
              </a:rPr>
            </a:br>
            <a:r>
              <a:rPr lang="fr-FR" sz="800" b="0" i="0" u="none" strike="noStrike" cap="none" noProof="0" dirty="0">
                <a:solidFill>
                  <a:schemeClr val="dk1"/>
                </a:solidFill>
                <a:latin typeface="Montserrat"/>
                <a:ea typeface="Montserrat"/>
                <a:cs typeface="Montserrat"/>
                <a:sym typeface="Montserrat"/>
              </a:rPr>
              <a:t>Projets </a:t>
            </a:r>
            <a:endParaRPr lang="fr-FR" sz="800" b="0" i="0" u="none" strike="noStrike" cap="none" noProof="0" dirty="0">
              <a:solidFill>
                <a:srgbClr val="56555A"/>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Intervention dans le cadre d’un projet en cours afin de finaliser les gaps </a:t>
            </a:r>
            <a:r>
              <a:rPr lang="fr-FR" sz="800" b="0" i="0" u="none" strike="noStrike" cap="none" noProof="0" dirty="0" err="1">
                <a:solidFill>
                  <a:srgbClr val="000000"/>
                </a:solidFill>
                <a:latin typeface="Montserrat"/>
                <a:ea typeface="Montserrat"/>
                <a:cs typeface="Montserrat"/>
                <a:sym typeface="Montserrat"/>
              </a:rPr>
              <a:t>analysis</a:t>
            </a:r>
            <a:endParaRPr lang="fr-FR" sz="800" b="0" i="0" u="none" strike="noStrike" cap="none" noProof="0" dirty="0">
              <a:solidFill>
                <a:srgbClr val="000000"/>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Stabiliser la solution sur les flux OTC</a:t>
            </a: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Définition d’une stratégie de migration des objets SAP SD </a:t>
            </a: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Définition des prix en accord avec les règles métier, gestion de la détermination des comptes</a:t>
            </a:r>
          </a:p>
          <a:p>
            <a:pPr marL="457200" marR="0" lvl="0" indent="-285750" algn="l" rtl="0">
              <a:lnSpc>
                <a:spcPct val="115000"/>
              </a:lnSpc>
              <a:spcBef>
                <a:spcPts val="0"/>
              </a:spcBef>
              <a:spcAft>
                <a:spcPts val="0"/>
              </a:spcAft>
              <a:buClr>
                <a:schemeClr val="dk1"/>
              </a:buClr>
              <a:buSzPts val="500"/>
              <a:buFont typeface="Montserrat"/>
              <a:buChar char="●"/>
            </a:pPr>
            <a:br>
              <a:rPr lang="fr-FR" sz="900" b="1" i="0" u="none" strike="noStrike" cap="none" noProof="0" dirty="0">
                <a:solidFill>
                  <a:schemeClr val="dk1"/>
                </a:solidFill>
                <a:latin typeface="Montserrat"/>
                <a:ea typeface="Montserrat"/>
                <a:cs typeface="Montserrat"/>
                <a:sym typeface="Montserrat"/>
              </a:rPr>
            </a:br>
            <a:r>
              <a:rPr lang="fr-FR" sz="800" b="1" i="0" u="none" strike="noStrike" cap="none" noProof="0" dirty="0">
                <a:solidFill>
                  <a:srgbClr val="56555A"/>
                </a:solidFill>
                <a:latin typeface="Montserrat"/>
                <a:ea typeface="Montserrat"/>
                <a:cs typeface="Montserrat"/>
                <a:sym typeface="Montserrat"/>
              </a:rPr>
              <a:t> </a:t>
            </a:r>
            <a:endParaRPr lang="fr-FR" sz="800" b="0" i="0" u="none" strike="noStrike" cap="none" noProof="0" dirty="0">
              <a:solidFill>
                <a:srgbClr val="56555A"/>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r>
              <a:rPr lang="fr-FR" sz="800" b="1" i="0" u="none" strike="noStrike" cap="none" noProof="0" dirty="0">
                <a:solidFill>
                  <a:srgbClr val="000000"/>
                </a:solidFill>
                <a:latin typeface="Montserrat"/>
                <a:ea typeface="Montserrat"/>
                <a:cs typeface="Montserrat"/>
                <a:sym typeface="Montserrat"/>
              </a:rPr>
              <a:t>Novembre 2021 à mars 2022 </a:t>
            </a:r>
            <a:r>
              <a:rPr lang="fr-FR" sz="800" b="1" i="0" u="none" strike="noStrike" cap="none" noProof="0" dirty="0">
                <a:solidFill>
                  <a:schemeClr val="dk1"/>
                </a:solidFill>
                <a:latin typeface="Montserrat"/>
                <a:ea typeface="Montserrat"/>
                <a:cs typeface="Montserrat"/>
                <a:sym typeface="Montserrat"/>
              </a:rPr>
              <a:t>| </a:t>
            </a:r>
            <a:r>
              <a:rPr lang="fr-FR" sz="800" b="1" i="0" u="none" strike="noStrike" cap="none" noProof="0" dirty="0">
                <a:solidFill>
                  <a:srgbClr val="002060"/>
                </a:solidFill>
                <a:latin typeface="Montserrat"/>
                <a:ea typeface="Montserrat"/>
                <a:cs typeface="Montserrat"/>
                <a:sym typeface="Montserrat"/>
              </a:rPr>
              <a:t>Accenture group </a:t>
            </a:r>
            <a:r>
              <a:rPr lang="fr-FR" sz="800" b="1" i="1" u="none" strike="noStrike" cap="none" noProof="0" dirty="0">
                <a:solidFill>
                  <a:srgbClr val="000000"/>
                </a:solidFill>
                <a:latin typeface="Montserrat"/>
                <a:ea typeface="Montserrat"/>
                <a:cs typeface="Montserrat"/>
                <a:sym typeface="Montserrat"/>
              </a:rPr>
              <a:t>– Data </a:t>
            </a:r>
            <a:r>
              <a:rPr lang="fr-FR" sz="800" b="1" i="1" u="none" strike="noStrike" cap="none" noProof="0" dirty="0" err="1">
                <a:solidFill>
                  <a:srgbClr val="000000"/>
                </a:solidFill>
                <a:latin typeface="Montserrat"/>
                <a:ea typeface="Montserrat"/>
                <a:cs typeface="Montserrat"/>
                <a:sym typeface="Montserrat"/>
              </a:rPr>
              <a:t>Analyst</a:t>
            </a:r>
            <a:r>
              <a:rPr lang="fr-FR" sz="800" b="1" i="1" u="none" strike="noStrike" cap="none" noProof="0" dirty="0">
                <a:solidFill>
                  <a:srgbClr val="000000"/>
                </a:solidFill>
                <a:latin typeface="Montserrat"/>
                <a:ea typeface="Montserrat"/>
                <a:cs typeface="Montserrat"/>
                <a:sym typeface="Montserrat"/>
              </a:rPr>
              <a:t> migration </a:t>
            </a:r>
            <a:r>
              <a:rPr lang="fr-FR" sz="800" b="0" i="1" u="none" strike="noStrike" cap="none" noProof="0" dirty="0">
                <a:solidFill>
                  <a:srgbClr val="000000"/>
                </a:solidFill>
                <a:latin typeface="Montserrat"/>
                <a:ea typeface="Montserrat"/>
                <a:cs typeface="Montserrat"/>
                <a:sym typeface="Montserrat"/>
              </a:rPr>
              <a:t>en free-lance</a:t>
            </a:r>
            <a:br>
              <a:rPr lang="fr-FR" sz="800" b="1" i="0" u="none" strike="noStrike" cap="none" noProof="0" dirty="0">
                <a:solidFill>
                  <a:schemeClr val="dk1"/>
                </a:solidFill>
                <a:latin typeface="Montserrat"/>
                <a:ea typeface="Montserrat"/>
                <a:cs typeface="Montserrat"/>
                <a:sym typeface="Montserrat"/>
              </a:rPr>
            </a:br>
            <a:r>
              <a:rPr lang="fr-FR" sz="800" b="0" i="0" u="none" strike="noStrike" cap="none" noProof="0" dirty="0">
                <a:solidFill>
                  <a:schemeClr val="dk1"/>
                </a:solidFill>
                <a:latin typeface="Montserrat"/>
                <a:ea typeface="Montserrat"/>
                <a:cs typeface="Montserrat"/>
                <a:sym typeface="Montserrat"/>
              </a:rPr>
              <a:t>Projets </a:t>
            </a:r>
            <a:endParaRPr lang="fr-FR" sz="800" b="0" i="0" u="none" strike="noStrike" cap="none" noProof="0" dirty="0">
              <a:solidFill>
                <a:srgbClr val="000000"/>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Exécution de la phase de dry run, analyse et résolution des incompatibilités entre les outils de migration et les process métier</a:t>
            </a: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Formation SAP sur les objets liés au </a:t>
            </a:r>
            <a:r>
              <a:rPr lang="fr-FR" sz="800" b="0" i="0" u="none" strike="noStrike" cap="none" noProof="0" dirty="0" err="1">
                <a:solidFill>
                  <a:srgbClr val="000000"/>
                </a:solidFill>
                <a:latin typeface="Montserrat"/>
                <a:ea typeface="Montserrat"/>
                <a:cs typeface="Montserrat"/>
                <a:sym typeface="Montserrat"/>
              </a:rPr>
              <a:t>sourcing</a:t>
            </a:r>
            <a:r>
              <a:rPr lang="fr-FR" sz="800" b="0" i="0" u="none" strike="noStrike" cap="none" noProof="0" dirty="0">
                <a:solidFill>
                  <a:srgbClr val="000000"/>
                </a:solidFill>
                <a:latin typeface="Montserrat"/>
                <a:ea typeface="Montserrat"/>
                <a:cs typeface="Montserrat"/>
                <a:sym typeface="Montserrat"/>
              </a:rPr>
              <a:t> et les intégrations PP</a:t>
            </a:r>
          </a:p>
          <a:p>
            <a:pPr marL="171450" marR="0" lvl="0" indent="0" algn="l" rtl="0">
              <a:lnSpc>
                <a:spcPct val="115000"/>
              </a:lnSpc>
              <a:spcBef>
                <a:spcPts val="0"/>
              </a:spcBef>
              <a:spcAft>
                <a:spcPts val="0"/>
              </a:spcAft>
              <a:buNone/>
            </a:pPr>
            <a:endParaRPr lang="fr-FR" sz="800" b="0" i="0" u="none" strike="noStrike" cap="none" noProof="0" dirty="0">
              <a:solidFill>
                <a:srgbClr val="000000"/>
              </a:solidFill>
              <a:latin typeface="Montserrat"/>
              <a:ea typeface="Montserrat"/>
              <a:cs typeface="Montserrat"/>
              <a:sym typeface="Montserrat"/>
            </a:endParaRPr>
          </a:p>
        </p:txBody>
      </p:sp>
      <p:pic>
        <p:nvPicPr>
          <p:cNvPr id="1159" name="Google Shape;1159;g31465763377_0_0"/>
          <p:cNvPicPr preferRelativeResize="0"/>
          <p:nvPr/>
        </p:nvPicPr>
        <p:blipFill rotWithShape="1">
          <a:blip r:embed="rId3">
            <a:alphaModFix/>
          </a:blip>
          <a:srcRect/>
          <a:stretch/>
        </p:blipFill>
        <p:spPr>
          <a:xfrm>
            <a:off x="8680978" y="76988"/>
            <a:ext cx="305335" cy="305335"/>
          </a:xfrm>
          <a:prstGeom prst="rect">
            <a:avLst/>
          </a:prstGeom>
          <a:noFill/>
          <a:ln>
            <a:noFill/>
          </a:ln>
        </p:spPr>
      </p:pic>
      <p:pic>
        <p:nvPicPr>
          <p:cNvPr id="1160" name="Google Shape;1160;g31465763377_0_0" descr="Une image contenant Police, Graphique, logo, texte&#10;&#10;Description générée automatiquement"/>
          <p:cNvPicPr preferRelativeResize="0"/>
          <p:nvPr/>
        </p:nvPicPr>
        <p:blipFill rotWithShape="1">
          <a:blip r:embed="rId4">
            <a:alphaModFix/>
          </a:blip>
          <a:srcRect/>
          <a:stretch/>
        </p:blipFill>
        <p:spPr>
          <a:xfrm>
            <a:off x="3147710" y="3963165"/>
            <a:ext cx="742140" cy="195300"/>
          </a:xfrm>
          <a:prstGeom prst="rect">
            <a:avLst/>
          </a:prstGeom>
          <a:noFill/>
          <a:ln>
            <a:noFill/>
          </a:ln>
        </p:spPr>
      </p:pic>
      <p:sp>
        <p:nvSpPr>
          <p:cNvPr id="1161" name="Google Shape;1161;g31465763377_0_0"/>
          <p:cNvSpPr txBox="1"/>
          <p:nvPr/>
        </p:nvSpPr>
        <p:spPr>
          <a:xfrm>
            <a:off x="1664050" y="585775"/>
            <a:ext cx="7163100" cy="678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Kevin, président de KN CONSULTING, est un acteur de la transformation digitale avec une vaste expérience dans le pilotage de projets SAP et IT dans divers secteurs d’activité. Il a occupé des postes clés lui permettant de développer une expertise approfondie en transformation numérique. Sa carrière est marquée par sa capacité à gérer avec succès des projets complexes, en offrant à ses clients des solutions innovantes et personnalisées, parfaitement adaptées à leurs besoins spécifiques.</a:t>
            </a:r>
            <a:br>
              <a:rPr lang="fr-FR" sz="900" b="1" i="0" u="none" strike="noStrike" cap="none" noProof="0" dirty="0">
                <a:solidFill>
                  <a:schemeClr val="dk1"/>
                </a:solidFill>
                <a:latin typeface="Montserrat"/>
                <a:ea typeface="Montserrat"/>
                <a:cs typeface="Montserrat"/>
                <a:sym typeface="Montserrat"/>
              </a:rPr>
            </a:br>
            <a:endParaRPr lang="fr-FR" sz="900" b="0" i="0" u="none" strike="noStrike" cap="none" noProof="0" dirty="0">
              <a:solidFill>
                <a:schemeClr val="dk1"/>
              </a:solidFill>
              <a:latin typeface="Montserrat"/>
              <a:ea typeface="Montserrat"/>
              <a:cs typeface="Montserrat"/>
              <a:sym typeface="Montserrat"/>
            </a:endParaRPr>
          </a:p>
        </p:txBody>
      </p:sp>
      <p:pic>
        <p:nvPicPr>
          <p:cNvPr id="1162" name="Google Shape;1162;g31465763377_0_0" descr="Une image contenant Police, Bleu électrique, Graphique, logo&#10;&#10;Description générée automatiquement"/>
          <p:cNvPicPr preferRelativeResize="0"/>
          <p:nvPr/>
        </p:nvPicPr>
        <p:blipFill rotWithShape="1">
          <a:blip r:embed="rId5">
            <a:alphaModFix/>
          </a:blip>
          <a:srcRect/>
          <a:stretch/>
        </p:blipFill>
        <p:spPr>
          <a:xfrm>
            <a:off x="3220842" y="2774347"/>
            <a:ext cx="374906" cy="374906"/>
          </a:xfrm>
          <a:prstGeom prst="rect">
            <a:avLst/>
          </a:prstGeom>
          <a:noFill/>
          <a:ln>
            <a:noFill/>
          </a:ln>
        </p:spPr>
      </p:pic>
      <p:pic>
        <p:nvPicPr>
          <p:cNvPr id="1163" name="Google Shape;1163;g31465763377_0_0"/>
          <p:cNvPicPr preferRelativeResize="0"/>
          <p:nvPr/>
        </p:nvPicPr>
        <p:blipFill rotWithShape="1">
          <a:blip r:embed="rId6">
            <a:alphaModFix/>
          </a:blip>
          <a:srcRect/>
          <a:stretch/>
        </p:blipFill>
        <p:spPr>
          <a:xfrm>
            <a:off x="3070413" y="1827612"/>
            <a:ext cx="634560" cy="634560"/>
          </a:xfrm>
          <a:prstGeom prst="rect">
            <a:avLst/>
          </a:prstGeom>
          <a:noFill/>
          <a:ln>
            <a:noFill/>
          </a:ln>
        </p:spPr>
      </p:pic>
      <p:pic>
        <p:nvPicPr>
          <p:cNvPr id="1164" name="Google Shape;1164;g31465763377_0_0"/>
          <p:cNvPicPr preferRelativeResize="0"/>
          <p:nvPr/>
        </p:nvPicPr>
        <p:blipFill>
          <a:blip r:embed="rId7">
            <a:alphaModFix/>
          </a:blip>
          <a:stretch>
            <a:fillRect/>
          </a:stretch>
        </p:blipFill>
        <p:spPr>
          <a:xfrm>
            <a:off x="373563" y="115600"/>
            <a:ext cx="1214188" cy="1149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20" name="Google Shape;1220;g31465763377_0_162"/>
          <p:cNvSpPr/>
          <p:nvPr/>
        </p:nvSpPr>
        <p:spPr>
          <a:xfrm>
            <a:off x="427808" y="1680544"/>
            <a:ext cx="2432700" cy="2054100"/>
          </a:xfrm>
          <a:prstGeom prst="rect">
            <a:avLst/>
          </a:prstGeom>
          <a:noFill/>
          <a:ln>
            <a:noFill/>
          </a:ln>
        </p:spPr>
        <p:txBody>
          <a:bodyPr spcFirstLastPara="1" wrap="square" lIns="92525" tIns="46250" rIns="92525" bIns="46250" anchor="t" anchorCtr="0">
            <a:noAutofit/>
          </a:bodyPr>
          <a:lstStyle/>
          <a:p>
            <a:pPr marL="177800" marR="0" lvl="1" indent="-133350" algn="l" rtl="0">
              <a:lnSpc>
                <a:spcPct val="115000"/>
              </a:lnSpc>
              <a:spcBef>
                <a:spcPts val="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Expertise Comptable et Fiscale</a:t>
            </a:r>
          </a:p>
          <a:p>
            <a:pPr marL="177800" marR="0" lvl="1" indent="-133350" algn="l" rtl="0">
              <a:lnSpc>
                <a:spcPct val="115000"/>
              </a:lnSpc>
              <a:spcBef>
                <a:spcPts val="50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Leadership et Management d'Équipe</a:t>
            </a:r>
          </a:p>
          <a:p>
            <a:pPr marL="177800" marR="0" lvl="1" indent="-133350" algn="l" rtl="0">
              <a:lnSpc>
                <a:spcPct val="115000"/>
              </a:lnSpc>
              <a:spcBef>
                <a:spcPts val="500"/>
              </a:spcBef>
              <a:spcAft>
                <a:spcPts val="0"/>
              </a:spcAft>
              <a:buClr>
                <a:srgbClr val="000000"/>
              </a:buClr>
              <a:buSzPts val="900"/>
              <a:buFont typeface="Courier New"/>
              <a:buChar char="o"/>
            </a:pPr>
            <a:r>
              <a:rPr lang="fr-FR" sz="800" b="0" i="0" u="none" strike="noStrike" cap="none" noProof="0" dirty="0">
                <a:solidFill>
                  <a:srgbClr val="000000"/>
                </a:solidFill>
                <a:latin typeface="Montserrat"/>
                <a:ea typeface="Montserrat"/>
                <a:cs typeface="Montserrat"/>
                <a:sym typeface="Montserrat"/>
              </a:rPr>
              <a:t>Gestion Financière et Optimisation</a:t>
            </a:r>
          </a:p>
          <a:p>
            <a:pPr marL="177800" marR="0" lvl="1" indent="-133350" algn="l" rtl="0">
              <a:lnSpc>
                <a:spcPct val="115000"/>
              </a:lnSpc>
              <a:spcBef>
                <a:spcPts val="500"/>
              </a:spcBef>
              <a:spcAft>
                <a:spcPts val="0"/>
              </a:spcAft>
              <a:buSzPts val="900"/>
              <a:buFont typeface="Courier New"/>
              <a:buChar char="o"/>
            </a:pPr>
            <a:r>
              <a:rPr lang="fr-FR" sz="800" noProof="0" dirty="0">
                <a:latin typeface="Montserrat"/>
                <a:ea typeface="Montserrat"/>
                <a:cs typeface="Montserrat"/>
                <a:sym typeface="Montserrat"/>
              </a:rPr>
              <a:t>Pilotage de la performance </a:t>
            </a:r>
          </a:p>
          <a:p>
            <a:pPr marL="177800" marR="0" lvl="1" indent="-133350" algn="l" rtl="0">
              <a:lnSpc>
                <a:spcPct val="115000"/>
              </a:lnSpc>
              <a:spcBef>
                <a:spcPts val="500"/>
              </a:spcBef>
              <a:spcAft>
                <a:spcPts val="0"/>
              </a:spcAft>
              <a:buSzPts val="900"/>
              <a:buFont typeface="Courier New"/>
              <a:buChar char="o"/>
            </a:pPr>
            <a:r>
              <a:rPr lang="fr-FR" sz="800" noProof="0" dirty="0">
                <a:latin typeface="Montserrat"/>
                <a:ea typeface="Montserrat"/>
                <a:cs typeface="Montserrat"/>
                <a:sym typeface="Montserrat"/>
              </a:rPr>
              <a:t>Transformation digitale </a:t>
            </a:r>
          </a:p>
          <a:p>
            <a:pPr marL="177800" marR="0" lvl="1" indent="-133350" algn="l" rtl="0">
              <a:lnSpc>
                <a:spcPct val="115000"/>
              </a:lnSpc>
              <a:spcBef>
                <a:spcPts val="500"/>
              </a:spcBef>
              <a:spcAft>
                <a:spcPts val="0"/>
              </a:spcAft>
              <a:buSzPts val="900"/>
              <a:buFont typeface="Courier New"/>
              <a:buChar char="o"/>
            </a:pPr>
            <a:r>
              <a:rPr lang="fr-FR" sz="800" noProof="0" dirty="0">
                <a:latin typeface="Montserrat"/>
                <a:ea typeface="Montserrat"/>
                <a:cs typeface="Montserrat"/>
                <a:sym typeface="Montserrat"/>
              </a:rPr>
              <a:t>Gestion des risques</a:t>
            </a:r>
          </a:p>
          <a:p>
            <a:pPr marL="177800" marR="0" lvl="1" indent="-133350" algn="l" rtl="0">
              <a:lnSpc>
                <a:spcPct val="115000"/>
              </a:lnSpc>
              <a:spcBef>
                <a:spcPts val="500"/>
              </a:spcBef>
              <a:spcAft>
                <a:spcPts val="0"/>
              </a:spcAft>
              <a:buSzPts val="900"/>
              <a:buFont typeface="Courier New"/>
              <a:buChar char="o"/>
            </a:pPr>
            <a:r>
              <a:rPr lang="fr-FR" sz="800" noProof="0" dirty="0">
                <a:latin typeface="Montserrat"/>
                <a:ea typeface="Montserrat"/>
                <a:cs typeface="Montserrat"/>
                <a:sym typeface="Montserrat"/>
              </a:rPr>
              <a:t>Vision stratégique</a:t>
            </a:r>
          </a:p>
          <a:p>
            <a:pPr marL="177800" marR="0" lvl="1" indent="-76200" algn="l" rtl="0">
              <a:lnSpc>
                <a:spcPct val="115000"/>
              </a:lnSpc>
              <a:spcBef>
                <a:spcPts val="500"/>
              </a:spcBef>
              <a:spcAft>
                <a:spcPts val="0"/>
              </a:spcAft>
              <a:buClr>
                <a:srgbClr val="000000"/>
              </a:buClr>
              <a:buSzPts val="900"/>
              <a:buFont typeface="Courier New"/>
              <a:buNone/>
            </a:pPr>
            <a:endParaRPr lang="fr-FR" sz="900" b="0" i="0" u="none" strike="noStrike" cap="none" noProof="0" dirty="0">
              <a:solidFill>
                <a:srgbClr val="000000"/>
              </a:solidFill>
              <a:latin typeface="Montserrat"/>
              <a:ea typeface="Montserrat"/>
              <a:cs typeface="Montserrat"/>
              <a:sym typeface="Montserrat"/>
            </a:endParaRPr>
          </a:p>
          <a:p>
            <a:pPr marL="177800" marR="0" lvl="1" indent="-76200" algn="l" rtl="0">
              <a:lnSpc>
                <a:spcPct val="115000"/>
              </a:lnSpc>
              <a:spcBef>
                <a:spcPts val="500"/>
              </a:spcBef>
              <a:spcAft>
                <a:spcPts val="0"/>
              </a:spcAft>
              <a:buClr>
                <a:srgbClr val="000000"/>
              </a:buClr>
              <a:buSzPts val="900"/>
              <a:buFont typeface="Courier New"/>
              <a:buNone/>
            </a:pPr>
            <a:endParaRPr lang="fr-FR" sz="900" b="0" i="0" u="none" strike="noStrike" cap="none" noProof="0" dirty="0">
              <a:solidFill>
                <a:srgbClr val="000000"/>
              </a:solidFill>
              <a:latin typeface="Montserrat"/>
              <a:ea typeface="Montserrat"/>
              <a:cs typeface="Montserrat"/>
              <a:sym typeface="Montserrat"/>
            </a:endParaRPr>
          </a:p>
          <a:p>
            <a:pPr marL="228600" marR="0" lvl="1" indent="0" algn="l" rtl="0">
              <a:lnSpc>
                <a:spcPct val="115000"/>
              </a:lnSpc>
              <a:spcBef>
                <a:spcPts val="500"/>
              </a:spcBef>
              <a:spcAft>
                <a:spcPts val="500"/>
              </a:spcAft>
              <a:buClr>
                <a:srgbClr val="000000"/>
              </a:buClr>
              <a:buSzPts val="900"/>
              <a:buFont typeface="Arial"/>
              <a:buNone/>
            </a:pPr>
            <a:endParaRPr lang="fr-FR" sz="900" b="0" i="0" u="none" strike="noStrike" cap="none" noProof="0" dirty="0">
              <a:solidFill>
                <a:srgbClr val="000000"/>
              </a:solidFill>
              <a:latin typeface="Montserrat"/>
              <a:ea typeface="Montserrat"/>
              <a:cs typeface="Montserrat"/>
              <a:sym typeface="Montserrat"/>
            </a:endParaRPr>
          </a:p>
        </p:txBody>
      </p:sp>
      <p:sp>
        <p:nvSpPr>
          <p:cNvPr id="1221" name="Google Shape;1221;g31465763377_0_162"/>
          <p:cNvSpPr/>
          <p:nvPr/>
        </p:nvSpPr>
        <p:spPr>
          <a:xfrm>
            <a:off x="427808" y="1432198"/>
            <a:ext cx="2422200" cy="191700"/>
          </a:xfrm>
          <a:prstGeom prst="roundRect">
            <a:avLst>
              <a:gd name="adj" fmla="val 7528"/>
            </a:avLst>
          </a:prstGeom>
          <a:solidFill>
            <a:srgbClr val="606F8C"/>
          </a:solidFill>
          <a:ln>
            <a:noFill/>
          </a:ln>
        </p:spPr>
        <p:txBody>
          <a:bodyPr spcFirstLastPara="1" wrap="square" lIns="100550" tIns="50275" rIns="100550" bIns="50275" anchor="ctr" anchorCtr="0">
            <a:noAutofit/>
          </a:bodyPr>
          <a:lstStyle/>
          <a:p>
            <a:pPr marL="0" marR="0" lvl="0" indent="0" algn="l" rtl="0">
              <a:lnSpc>
                <a:spcPct val="100000"/>
              </a:lnSpc>
              <a:spcBef>
                <a:spcPts val="0"/>
              </a:spcBef>
              <a:spcAft>
                <a:spcPts val="0"/>
              </a:spcAft>
              <a:buClr>
                <a:srgbClr val="FFFFFF"/>
              </a:buClr>
              <a:buSzPts val="500"/>
              <a:buFont typeface="Verdana"/>
              <a:buNone/>
            </a:pPr>
            <a:r>
              <a:rPr lang="fr-FR" sz="1000" b="1" i="0" u="none" strike="noStrike" cap="none" noProof="0" dirty="0">
                <a:solidFill>
                  <a:srgbClr val="FFFFFF"/>
                </a:solidFill>
                <a:latin typeface="Montserrat"/>
                <a:ea typeface="Montserrat"/>
                <a:cs typeface="Montserrat"/>
                <a:sym typeface="Montserrat"/>
              </a:rPr>
              <a:t>Compétences</a:t>
            </a:r>
          </a:p>
        </p:txBody>
      </p:sp>
      <p:sp>
        <p:nvSpPr>
          <p:cNvPr id="1222" name="Google Shape;1222;g31465763377_0_162"/>
          <p:cNvSpPr/>
          <p:nvPr/>
        </p:nvSpPr>
        <p:spPr>
          <a:xfrm>
            <a:off x="412958" y="3734595"/>
            <a:ext cx="2462400" cy="191700"/>
          </a:xfrm>
          <a:prstGeom prst="roundRect">
            <a:avLst>
              <a:gd name="adj" fmla="val 7528"/>
            </a:avLst>
          </a:prstGeom>
          <a:solidFill>
            <a:srgbClr val="606F8C"/>
          </a:solidFill>
          <a:ln>
            <a:noFill/>
          </a:ln>
        </p:spPr>
        <p:txBody>
          <a:bodyPr spcFirstLastPara="1" wrap="square" lIns="100550" tIns="50275" rIns="100550" bIns="50275" anchor="ctr" anchorCtr="0">
            <a:noAutofit/>
          </a:bodyPr>
          <a:lstStyle/>
          <a:p>
            <a:pPr marL="0" marR="0" lvl="0" indent="0" algn="l" rtl="0">
              <a:lnSpc>
                <a:spcPct val="100000"/>
              </a:lnSpc>
              <a:spcBef>
                <a:spcPts val="0"/>
              </a:spcBef>
              <a:spcAft>
                <a:spcPts val="0"/>
              </a:spcAft>
              <a:buClr>
                <a:srgbClr val="FFFFFF"/>
              </a:buClr>
              <a:buSzPts val="500"/>
              <a:buFont typeface="Verdana"/>
              <a:buNone/>
            </a:pPr>
            <a:r>
              <a:rPr lang="fr-FR" sz="1000" b="1" i="0" u="none" strike="noStrike" cap="none" noProof="0" dirty="0">
                <a:solidFill>
                  <a:srgbClr val="FFFFFF"/>
                </a:solidFill>
                <a:latin typeface="Montserrat"/>
                <a:ea typeface="Montserrat"/>
                <a:cs typeface="Montserrat"/>
                <a:sym typeface="Montserrat"/>
              </a:rPr>
              <a:t>Parcours</a:t>
            </a:r>
          </a:p>
        </p:txBody>
      </p:sp>
      <p:sp>
        <p:nvSpPr>
          <p:cNvPr id="1223" name="Google Shape;1223;g31465763377_0_162"/>
          <p:cNvSpPr/>
          <p:nvPr/>
        </p:nvSpPr>
        <p:spPr>
          <a:xfrm>
            <a:off x="2948757" y="1432198"/>
            <a:ext cx="6204600" cy="195300"/>
          </a:xfrm>
          <a:prstGeom prst="roundRect">
            <a:avLst>
              <a:gd name="adj" fmla="val 7528"/>
            </a:avLst>
          </a:prstGeom>
          <a:solidFill>
            <a:srgbClr val="606F8C"/>
          </a:solidFill>
          <a:ln>
            <a:noFill/>
          </a:ln>
        </p:spPr>
        <p:txBody>
          <a:bodyPr spcFirstLastPara="1" wrap="square" lIns="100550" tIns="50275" rIns="100550" bIns="50275" anchor="ctr" anchorCtr="0">
            <a:noAutofit/>
          </a:bodyPr>
          <a:lstStyle/>
          <a:p>
            <a:pPr marL="0" marR="0" lvl="0" indent="0" algn="l" rtl="0">
              <a:lnSpc>
                <a:spcPct val="100000"/>
              </a:lnSpc>
              <a:spcBef>
                <a:spcPts val="0"/>
              </a:spcBef>
              <a:spcAft>
                <a:spcPts val="0"/>
              </a:spcAft>
              <a:buClr>
                <a:srgbClr val="FFFFFF"/>
              </a:buClr>
              <a:buSzPts val="500"/>
              <a:buFont typeface="Verdana"/>
              <a:buNone/>
            </a:pPr>
            <a:r>
              <a:rPr lang="fr-FR" sz="1000" b="1" i="0" u="none" strike="noStrike" cap="none" noProof="0" dirty="0">
                <a:solidFill>
                  <a:srgbClr val="FFFFFF"/>
                </a:solidFill>
                <a:latin typeface="Montserrat"/>
                <a:ea typeface="Montserrat"/>
                <a:cs typeface="Montserrat"/>
                <a:sym typeface="Montserrat"/>
              </a:rPr>
              <a:t>Principales réalisations</a:t>
            </a:r>
          </a:p>
        </p:txBody>
      </p:sp>
      <p:sp>
        <p:nvSpPr>
          <p:cNvPr id="1224" name="Google Shape;1224;g31465763377_0_162"/>
          <p:cNvSpPr txBox="1"/>
          <p:nvPr/>
        </p:nvSpPr>
        <p:spPr>
          <a:xfrm>
            <a:off x="1625323" y="393750"/>
            <a:ext cx="6483900" cy="183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noProof="0" dirty="0">
                <a:solidFill>
                  <a:srgbClr val="7F7F7F"/>
                </a:solidFill>
                <a:latin typeface="Montserrat"/>
                <a:ea typeface="Montserrat"/>
                <a:cs typeface="Montserrat"/>
                <a:sym typeface="Montserrat"/>
              </a:rPr>
              <a:t>Directrice des opérations</a:t>
            </a:r>
            <a:endParaRPr lang="fr-FR" sz="1400" b="0" i="0" u="none" strike="noStrike" cap="none" noProof="0" dirty="0">
              <a:solidFill>
                <a:srgbClr val="000000"/>
              </a:solidFill>
              <a:latin typeface="Montserrat"/>
              <a:ea typeface="Montserrat"/>
              <a:cs typeface="Montserrat"/>
              <a:sym typeface="Montserrat"/>
            </a:endParaRPr>
          </a:p>
        </p:txBody>
      </p:sp>
      <p:sp>
        <p:nvSpPr>
          <p:cNvPr id="1225" name="Google Shape;1225;g31465763377_0_162"/>
          <p:cNvSpPr txBox="1"/>
          <p:nvPr/>
        </p:nvSpPr>
        <p:spPr>
          <a:xfrm>
            <a:off x="1625324" y="161905"/>
            <a:ext cx="4769100" cy="2298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noProof="0" dirty="0">
                <a:solidFill>
                  <a:srgbClr val="606F8C"/>
                </a:solidFill>
                <a:latin typeface="Montserrat"/>
                <a:ea typeface="Montserrat"/>
                <a:cs typeface="Montserrat"/>
                <a:sym typeface="Montserrat"/>
              </a:rPr>
              <a:t>Kariman Candon</a:t>
            </a:r>
            <a:r>
              <a:rPr lang="fr-FR" sz="1600" b="1" i="0" u="none" strike="noStrike" cap="none" noProof="0" dirty="0">
                <a:solidFill>
                  <a:srgbClr val="606F8C"/>
                </a:solidFill>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9"/>
                  </a:ext>
                </a:extLst>
              </a:rPr>
              <a:t>i</a:t>
            </a:r>
            <a:r>
              <a:rPr lang="fr-FR" sz="1600" b="1" i="0" u="none" strike="noStrike" cap="none" noProof="0" dirty="0">
                <a:solidFill>
                  <a:srgbClr val="606F8C"/>
                </a:solidFill>
                <a:latin typeface="Montserrat"/>
                <a:ea typeface="Montserrat"/>
                <a:cs typeface="Montserrat"/>
                <a:sym typeface="Montserrat"/>
              </a:rPr>
              <a:t>             </a:t>
            </a:r>
          </a:p>
        </p:txBody>
      </p:sp>
      <p:sp>
        <p:nvSpPr>
          <p:cNvPr id="1226" name="Google Shape;1226;g31465763377_0_162"/>
          <p:cNvSpPr txBox="1"/>
          <p:nvPr/>
        </p:nvSpPr>
        <p:spPr>
          <a:xfrm>
            <a:off x="427808" y="3979890"/>
            <a:ext cx="2586900" cy="1149002"/>
          </a:xfrm>
          <a:prstGeom prst="rect">
            <a:avLst/>
          </a:prstGeom>
          <a:noFill/>
          <a:ln>
            <a:noFill/>
          </a:ln>
        </p:spPr>
        <p:txBody>
          <a:bodyPr spcFirstLastPara="1" wrap="square" lIns="91425" tIns="91425" rIns="91425" bIns="91425" anchor="t" anchorCtr="0">
            <a:spAutoFit/>
          </a:bodyPr>
          <a:lstStyle/>
          <a:p>
            <a:pPr marL="177800" marR="0" lvl="0" indent="-171450" algn="l" rtl="0">
              <a:lnSpc>
                <a:spcPct val="115000"/>
              </a:lnSpc>
              <a:spcBef>
                <a:spcPts val="0"/>
              </a:spcBef>
              <a:spcAft>
                <a:spcPts val="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Mastère Management et stratégie d’entreprise</a:t>
            </a:r>
          </a:p>
          <a:p>
            <a:pPr marL="177800" marR="0" lvl="0" indent="-171450" algn="l" rtl="0">
              <a:lnSpc>
                <a:spcPct val="115000"/>
              </a:lnSpc>
              <a:spcBef>
                <a:spcPts val="500"/>
              </a:spcBef>
              <a:spcAft>
                <a:spcPts val="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Licence gestion de patrimoine</a:t>
            </a:r>
          </a:p>
          <a:p>
            <a:pPr marL="177800" marR="0" lvl="0" indent="-171450" algn="l" rtl="0">
              <a:lnSpc>
                <a:spcPct val="115000"/>
              </a:lnSpc>
              <a:spcBef>
                <a:spcPts val="500"/>
              </a:spcBef>
              <a:spcAft>
                <a:spcPts val="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Certification AMF</a:t>
            </a:r>
            <a:endParaRPr lang="fr-FR" sz="800" b="0" i="0" u="none" strike="noStrike" cap="none" noProof="0" dirty="0">
              <a:solidFill>
                <a:srgbClr val="000000"/>
              </a:solidFill>
              <a:latin typeface="Montserrat"/>
              <a:ea typeface="Montserrat"/>
              <a:cs typeface="Montserrat"/>
              <a:sym typeface="Montserrat"/>
            </a:endParaRPr>
          </a:p>
          <a:p>
            <a:pPr marL="177800" marR="0" lvl="0" indent="-171450" algn="l" rtl="0">
              <a:lnSpc>
                <a:spcPct val="115000"/>
              </a:lnSpc>
              <a:spcBef>
                <a:spcPts val="500"/>
              </a:spcBef>
              <a:spcAft>
                <a:spcPts val="500"/>
              </a:spcAft>
              <a:buClr>
                <a:srgbClr val="000000"/>
              </a:buClr>
              <a:buSzPts val="900"/>
              <a:buFont typeface="Noto Sans Symbols"/>
              <a:buChar char="∙"/>
            </a:pPr>
            <a:r>
              <a:rPr lang="fr-FR" sz="800" b="0" i="0" u="none" strike="noStrike" cap="none" noProof="0" dirty="0">
                <a:solidFill>
                  <a:schemeClr val="dk1"/>
                </a:solidFill>
                <a:latin typeface="Montserrat"/>
                <a:ea typeface="Montserrat"/>
                <a:cs typeface="Montserrat"/>
                <a:sym typeface="Montserrat"/>
              </a:rPr>
              <a:t>BTS Comptabilité gestion des organisations</a:t>
            </a:r>
            <a:endParaRPr lang="fr-FR" sz="800" b="0" i="0" u="none" strike="noStrike" cap="none" noProof="0" dirty="0">
              <a:solidFill>
                <a:srgbClr val="000000"/>
              </a:solidFill>
              <a:latin typeface="Montserrat"/>
              <a:ea typeface="Montserrat"/>
              <a:cs typeface="Montserrat"/>
              <a:sym typeface="Montserrat"/>
            </a:endParaRPr>
          </a:p>
        </p:txBody>
      </p:sp>
      <p:sp>
        <p:nvSpPr>
          <p:cNvPr id="1227" name="Google Shape;1227;g31465763377_0_162"/>
          <p:cNvSpPr txBox="1"/>
          <p:nvPr/>
        </p:nvSpPr>
        <p:spPr>
          <a:xfrm>
            <a:off x="3941225" y="1529475"/>
            <a:ext cx="5163000" cy="35994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200"/>
              </a:spcBef>
              <a:spcAft>
                <a:spcPts val="0"/>
              </a:spcAft>
              <a:buClr>
                <a:srgbClr val="000000"/>
              </a:buClr>
              <a:buSzPts val="400"/>
              <a:buFont typeface="Arial"/>
              <a:buNone/>
            </a:pPr>
            <a:endParaRPr lang="fr-FR" sz="800" b="1" i="0" u="none" strike="noStrike" cap="none" noProof="0" dirty="0">
              <a:solidFill>
                <a:schemeClr val="dk1"/>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r>
              <a:rPr lang="fr-FR" sz="800" b="1" i="0" u="none" strike="noStrike" cap="none" noProof="0" dirty="0">
                <a:solidFill>
                  <a:srgbClr val="002060"/>
                </a:solidFill>
                <a:latin typeface="Montserrat"/>
                <a:ea typeface="Montserrat"/>
                <a:cs typeface="Montserrat"/>
                <a:sym typeface="Montserrat"/>
              </a:rPr>
              <a:t>KN CONSULTING</a:t>
            </a:r>
            <a:r>
              <a:rPr lang="fr-FR" sz="800" b="1" i="1" u="none" strike="noStrike" cap="none" noProof="0" dirty="0">
                <a:solidFill>
                  <a:srgbClr val="000000"/>
                </a:solidFill>
                <a:latin typeface="Montserrat"/>
                <a:ea typeface="Montserrat"/>
                <a:cs typeface="Montserrat"/>
                <a:sym typeface="Montserrat"/>
              </a:rPr>
              <a:t>– Directrice des opérations</a:t>
            </a:r>
            <a:br>
              <a:rPr lang="fr-FR" sz="800" b="0" i="0" u="none" strike="noStrike" cap="none" noProof="0" dirty="0">
                <a:solidFill>
                  <a:srgbClr val="000000"/>
                </a:solidFill>
                <a:latin typeface="Montserrat"/>
                <a:ea typeface="Montserrat"/>
                <a:cs typeface="Montserrat"/>
                <a:sym typeface="Montserrat"/>
              </a:rPr>
            </a:br>
            <a:endParaRPr lang="fr-FR" sz="800" b="0" i="0" u="none" strike="noStrike" cap="none" noProof="0" dirty="0">
              <a:solidFill>
                <a:srgbClr val="56555A"/>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noProof="0" dirty="0">
                <a:latin typeface="Montserrat"/>
                <a:ea typeface="Montserrat"/>
                <a:cs typeface="Montserrat"/>
                <a:sym typeface="Montserrat"/>
              </a:rPr>
              <a:t>Pilotage des projets internes (projets IT, commerciaux, paramétrage de l’ERP interne, choix des prestataires)</a:t>
            </a:r>
          </a:p>
          <a:p>
            <a:pPr marL="457200" marR="0" lvl="0" indent="-285750" algn="l" rtl="0">
              <a:lnSpc>
                <a:spcPct val="115000"/>
              </a:lnSpc>
              <a:spcBef>
                <a:spcPts val="0"/>
              </a:spcBef>
              <a:spcAft>
                <a:spcPts val="0"/>
              </a:spcAft>
              <a:buClr>
                <a:schemeClr val="dk1"/>
              </a:buClr>
              <a:buSzPts val="500"/>
              <a:buFont typeface="Montserrat"/>
              <a:buChar char="●"/>
            </a:pPr>
            <a:r>
              <a:rPr lang="fr-FR" sz="800" noProof="0" dirty="0">
                <a:latin typeface="Montserrat"/>
                <a:ea typeface="Montserrat"/>
                <a:cs typeface="Montserrat"/>
                <a:sym typeface="Montserrat"/>
              </a:rPr>
              <a:t>Pilotage des projets externes (cadrage de projets, réponse aux appels d’offre, collaboration avec nos partenaires externes, développement de la clientèle)</a:t>
            </a:r>
          </a:p>
          <a:p>
            <a:pPr marL="457200" marR="0" lvl="0" indent="-285750" algn="l" rtl="0">
              <a:lnSpc>
                <a:spcPct val="115000"/>
              </a:lnSpc>
              <a:spcBef>
                <a:spcPts val="0"/>
              </a:spcBef>
              <a:spcAft>
                <a:spcPts val="0"/>
              </a:spcAft>
              <a:buClr>
                <a:schemeClr val="dk1"/>
              </a:buClr>
              <a:buSzPts val="500"/>
              <a:buFont typeface="Montserrat"/>
              <a:buChar char="●"/>
            </a:pPr>
            <a:r>
              <a:rPr lang="fr-FR" sz="800" noProof="0" dirty="0">
                <a:latin typeface="Montserrat"/>
                <a:ea typeface="Montserrat"/>
                <a:cs typeface="Montserrat"/>
                <a:sym typeface="Montserrat"/>
              </a:rPr>
              <a:t>Supervision des équipes support (IT, finance, RH, communication &amp; marketing)</a:t>
            </a:r>
          </a:p>
          <a:p>
            <a:pPr marL="457200" marR="0" lvl="0" indent="-285750" algn="l" rtl="0">
              <a:lnSpc>
                <a:spcPct val="115000"/>
              </a:lnSpc>
              <a:spcBef>
                <a:spcPts val="0"/>
              </a:spcBef>
              <a:spcAft>
                <a:spcPts val="0"/>
              </a:spcAft>
              <a:buClr>
                <a:schemeClr val="dk1"/>
              </a:buClr>
              <a:buSzPts val="500"/>
              <a:buFont typeface="Montserrat"/>
              <a:buChar char="●"/>
            </a:pPr>
            <a:r>
              <a:rPr lang="fr-FR" sz="800" noProof="0" dirty="0">
                <a:latin typeface="Montserrat"/>
                <a:ea typeface="Montserrat"/>
                <a:cs typeface="Montserrat"/>
                <a:sym typeface="Montserrat"/>
              </a:rPr>
              <a:t>Planification et budgétisation : Élaboration et suivi des budgets de projets avec maîtrise des coûts</a:t>
            </a:r>
          </a:p>
          <a:p>
            <a:pPr marL="457200" marR="0" lvl="0" indent="-285750" algn="l" rtl="0">
              <a:lnSpc>
                <a:spcPct val="115000"/>
              </a:lnSpc>
              <a:spcBef>
                <a:spcPts val="0"/>
              </a:spcBef>
              <a:spcAft>
                <a:spcPts val="0"/>
              </a:spcAft>
              <a:buClr>
                <a:schemeClr val="dk1"/>
              </a:buClr>
              <a:buSzPts val="500"/>
              <a:buFont typeface="Montserrat"/>
              <a:buChar char="●"/>
            </a:pPr>
            <a:r>
              <a:rPr lang="fr-FR" sz="800" noProof="0" dirty="0" err="1">
                <a:latin typeface="Montserrat"/>
                <a:ea typeface="Montserrat"/>
                <a:cs typeface="Montserrat"/>
                <a:sym typeface="Montserrat"/>
              </a:rPr>
              <a:t>Reporting</a:t>
            </a:r>
            <a:r>
              <a:rPr lang="fr-FR" sz="800" noProof="0" dirty="0">
                <a:latin typeface="Montserrat"/>
                <a:ea typeface="Montserrat"/>
                <a:cs typeface="Montserrat"/>
                <a:sym typeface="Montserrat"/>
              </a:rPr>
              <a:t> stratégique : Création de tableaux de bord clairs et impactant pour les parties prenantes</a:t>
            </a:r>
            <a:endParaRPr lang="fr-FR" sz="800" noProof="0" dirty="0">
              <a:solidFill>
                <a:srgbClr val="56555A"/>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endParaRPr lang="fr-FR" sz="800" noProof="0" dirty="0">
              <a:solidFill>
                <a:srgbClr val="56555A"/>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r>
              <a:rPr lang="fr-FR" sz="800" b="1" i="0" u="none" strike="noStrike" cap="none" noProof="0" dirty="0">
                <a:solidFill>
                  <a:srgbClr val="002060"/>
                </a:solidFill>
                <a:latin typeface="Montserrat"/>
                <a:ea typeface="Montserrat"/>
                <a:cs typeface="Montserrat"/>
                <a:sym typeface="Montserrat"/>
              </a:rPr>
              <a:t>Cabinet GESTEAM EXPERT </a:t>
            </a:r>
            <a:r>
              <a:rPr lang="fr-FR" sz="800" b="1" i="1" u="none" strike="noStrike" cap="none" noProof="0" dirty="0">
                <a:solidFill>
                  <a:srgbClr val="000000"/>
                </a:solidFill>
                <a:latin typeface="Montserrat"/>
                <a:ea typeface="Montserrat"/>
                <a:cs typeface="Montserrat"/>
                <a:sym typeface="Montserrat"/>
              </a:rPr>
              <a:t>– Associée fondatrice</a:t>
            </a:r>
            <a:br>
              <a:rPr lang="fr-FR" sz="800" b="1" i="0" u="none" strike="noStrike" cap="none" noProof="0" dirty="0">
                <a:solidFill>
                  <a:schemeClr val="dk1"/>
                </a:solidFill>
                <a:latin typeface="Montserrat"/>
                <a:ea typeface="Montserrat"/>
                <a:cs typeface="Montserrat"/>
                <a:sym typeface="Montserrat"/>
              </a:rPr>
            </a:br>
            <a:endParaRPr lang="fr-FR" sz="800" b="1" i="0" u="none" strike="noStrike" cap="none" noProof="0" dirty="0">
              <a:solidFill>
                <a:schemeClr val="dk1"/>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Conseil stratégique,  optimisation financière et patrimoniale</a:t>
            </a: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Accompagnement dans la structuration de sociétés </a:t>
            </a: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Tenue comptable, fiscale et sociale d’un portefeuille client </a:t>
            </a:r>
          </a:p>
          <a:p>
            <a:pPr marL="171450" marR="0" lvl="0" indent="0" algn="l" rtl="0">
              <a:lnSpc>
                <a:spcPct val="115000"/>
              </a:lnSpc>
              <a:spcBef>
                <a:spcPts val="0"/>
              </a:spcBef>
              <a:spcAft>
                <a:spcPts val="0"/>
              </a:spcAft>
              <a:buNone/>
            </a:pPr>
            <a:r>
              <a:rPr lang="fr-FR" sz="800" b="1" i="0" u="none" strike="noStrike" cap="none" noProof="0" dirty="0">
                <a:solidFill>
                  <a:srgbClr val="56555A"/>
                </a:solidFill>
                <a:latin typeface="Montserrat"/>
                <a:ea typeface="Montserrat"/>
                <a:cs typeface="Montserrat"/>
                <a:sym typeface="Montserrat"/>
              </a:rPr>
              <a:t> </a:t>
            </a:r>
            <a:endParaRPr lang="fr-FR" sz="800" b="0" i="0" u="none" strike="noStrike" cap="none" noProof="0" dirty="0">
              <a:solidFill>
                <a:srgbClr val="56555A"/>
              </a:solidFill>
              <a:latin typeface="Montserrat"/>
              <a:ea typeface="Montserrat"/>
              <a:cs typeface="Montserrat"/>
              <a:sym typeface="Montserrat"/>
            </a:endParaRPr>
          </a:p>
          <a:p>
            <a:pPr marL="0" marR="0" lvl="0" indent="0" algn="l" rtl="0">
              <a:lnSpc>
                <a:spcPct val="115000"/>
              </a:lnSpc>
              <a:spcBef>
                <a:spcPts val="200"/>
              </a:spcBef>
              <a:spcAft>
                <a:spcPts val="0"/>
              </a:spcAft>
              <a:buClr>
                <a:srgbClr val="000000"/>
              </a:buClr>
              <a:buSzPts val="800"/>
              <a:buFont typeface="Arial"/>
              <a:buNone/>
            </a:pPr>
            <a:r>
              <a:rPr lang="fr-FR" sz="800" b="1" i="0" u="none" strike="noStrike" cap="none" noProof="0" dirty="0">
                <a:solidFill>
                  <a:srgbClr val="002060"/>
                </a:solidFill>
                <a:latin typeface="Montserrat"/>
                <a:ea typeface="Montserrat"/>
                <a:cs typeface="Montserrat"/>
                <a:sym typeface="Montserrat"/>
              </a:rPr>
              <a:t>Groupe Primonial </a:t>
            </a:r>
            <a:r>
              <a:rPr lang="fr-FR" sz="800" b="1" i="1" u="none" strike="noStrike" cap="none" noProof="0" dirty="0">
                <a:solidFill>
                  <a:srgbClr val="000000"/>
                </a:solidFill>
                <a:latin typeface="Montserrat"/>
                <a:ea typeface="Montserrat"/>
                <a:cs typeface="Montserrat"/>
                <a:sym typeface="Montserrat"/>
              </a:rPr>
              <a:t>– Responsable comptable</a:t>
            </a:r>
            <a:br>
              <a:rPr lang="fr-FR" sz="800" b="1" i="0" u="none" strike="noStrike" cap="none" noProof="0" dirty="0">
                <a:solidFill>
                  <a:schemeClr val="dk1"/>
                </a:solidFill>
                <a:latin typeface="Montserrat"/>
                <a:ea typeface="Montserrat"/>
                <a:cs typeface="Montserrat"/>
                <a:sym typeface="Montserrat"/>
              </a:rPr>
            </a:br>
            <a:r>
              <a:rPr lang="fr-FR" sz="800" b="0" i="0" u="none" strike="noStrike" cap="none" noProof="0" dirty="0">
                <a:solidFill>
                  <a:schemeClr val="dk1"/>
                </a:solidFill>
                <a:latin typeface="Montserrat"/>
                <a:ea typeface="Montserrat"/>
                <a:cs typeface="Montserrat"/>
                <a:sym typeface="Montserrat"/>
              </a:rPr>
              <a:t> </a:t>
            </a:r>
            <a:endParaRPr lang="fr-FR" sz="800" b="0" i="0" u="none" strike="noStrike" cap="none" noProof="0" dirty="0">
              <a:solidFill>
                <a:srgbClr val="000000"/>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Management, coordination</a:t>
            </a:r>
            <a:endParaRPr lang="fr-FR" noProof="0" dirty="0"/>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Comptabilité Générale</a:t>
            </a:r>
            <a:endParaRPr lang="fr-FR" noProof="0" dirty="0"/>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Réconciliation Intragroupe et management </a:t>
            </a:r>
            <a:r>
              <a:rPr lang="fr-FR" sz="800" b="0" i="0" u="none" strike="noStrike" cap="none" noProof="0" dirty="0" err="1">
                <a:solidFill>
                  <a:srgbClr val="000000"/>
                </a:solidFill>
                <a:latin typeface="Montserrat"/>
                <a:ea typeface="Montserrat"/>
                <a:cs typeface="Montserrat"/>
                <a:sym typeface="Montserrat"/>
              </a:rPr>
              <a:t>fees</a:t>
            </a:r>
            <a:endParaRPr lang="fr-FR" sz="800" b="0" i="0" u="none" strike="noStrike" cap="none" noProof="0" dirty="0">
              <a:solidFill>
                <a:srgbClr val="000000"/>
              </a:solidFill>
              <a:latin typeface="Montserrat"/>
              <a:ea typeface="Montserrat"/>
              <a:cs typeface="Montserrat"/>
              <a:sym typeface="Montserrat"/>
            </a:endParaRPr>
          </a:p>
          <a:p>
            <a:pPr marL="457200" marR="0" lvl="0" indent="-285750" algn="l" rtl="0">
              <a:lnSpc>
                <a:spcPct val="115000"/>
              </a:lnSpc>
              <a:spcBef>
                <a:spcPts val="0"/>
              </a:spcBef>
              <a:spcAft>
                <a:spcPts val="0"/>
              </a:spcAft>
              <a:buClr>
                <a:schemeClr val="dk1"/>
              </a:buClr>
              <a:buSzPts val="500"/>
              <a:buFont typeface="Montserrat"/>
              <a:buChar char="●"/>
            </a:pPr>
            <a:r>
              <a:rPr lang="fr-FR" sz="800" b="0" i="0" u="none" strike="noStrike" cap="none" noProof="0" dirty="0">
                <a:solidFill>
                  <a:srgbClr val="000000"/>
                </a:solidFill>
                <a:latin typeface="Montserrat"/>
                <a:ea typeface="Montserrat"/>
                <a:cs typeface="Montserrat"/>
                <a:sym typeface="Montserrat"/>
              </a:rPr>
              <a:t>Consolidation</a:t>
            </a:r>
            <a:endParaRPr lang="fr-FR" noProof="0" dirty="0"/>
          </a:p>
          <a:p>
            <a:pPr marL="457200" marR="0" lvl="0" indent="-254000" algn="l" rtl="0">
              <a:lnSpc>
                <a:spcPct val="115000"/>
              </a:lnSpc>
              <a:spcBef>
                <a:spcPts val="0"/>
              </a:spcBef>
              <a:spcAft>
                <a:spcPts val="0"/>
              </a:spcAft>
              <a:buClr>
                <a:schemeClr val="dk1"/>
              </a:buClr>
              <a:buSzPts val="500"/>
              <a:buFont typeface="Montserrat"/>
              <a:buNone/>
            </a:pPr>
            <a:endParaRPr lang="fr-FR" sz="800" b="0" i="0" u="none" strike="noStrike" cap="none" noProof="0" dirty="0">
              <a:solidFill>
                <a:srgbClr val="000000"/>
              </a:solidFill>
              <a:latin typeface="Montserrat"/>
              <a:ea typeface="Montserrat"/>
              <a:cs typeface="Montserrat"/>
              <a:sym typeface="Montserrat"/>
            </a:endParaRPr>
          </a:p>
          <a:p>
            <a:pPr marL="177800" marR="0" lvl="0" indent="0" algn="l" rtl="0">
              <a:lnSpc>
                <a:spcPct val="115000"/>
              </a:lnSpc>
              <a:spcBef>
                <a:spcPts val="0"/>
              </a:spcBef>
              <a:spcAft>
                <a:spcPts val="0"/>
              </a:spcAft>
              <a:buClr>
                <a:srgbClr val="000000"/>
              </a:buClr>
              <a:buSzPts val="800"/>
              <a:buFont typeface="Arial"/>
              <a:buNone/>
            </a:pPr>
            <a:endParaRPr lang="fr-FR" sz="800" b="0" i="0" u="none" strike="noStrike" cap="none" noProof="0" dirty="0">
              <a:solidFill>
                <a:srgbClr val="000000"/>
              </a:solidFill>
              <a:latin typeface="Montserrat"/>
              <a:ea typeface="Montserrat"/>
              <a:cs typeface="Montserrat"/>
              <a:sym typeface="Montserrat"/>
            </a:endParaRPr>
          </a:p>
        </p:txBody>
      </p:sp>
      <p:pic>
        <p:nvPicPr>
          <p:cNvPr id="1228" name="Google Shape;1228;g31465763377_0_162"/>
          <p:cNvPicPr preferRelativeResize="0"/>
          <p:nvPr/>
        </p:nvPicPr>
        <p:blipFill rotWithShape="1">
          <a:blip r:embed="rId3">
            <a:alphaModFix/>
          </a:blip>
          <a:srcRect/>
          <a:stretch/>
        </p:blipFill>
        <p:spPr>
          <a:xfrm>
            <a:off x="8680978" y="76988"/>
            <a:ext cx="305335" cy="305335"/>
          </a:xfrm>
          <a:prstGeom prst="rect">
            <a:avLst/>
          </a:prstGeom>
          <a:noFill/>
          <a:ln>
            <a:noFill/>
          </a:ln>
        </p:spPr>
      </p:pic>
      <p:sp>
        <p:nvSpPr>
          <p:cNvPr id="1229" name="Google Shape;1229;g31465763377_0_162"/>
          <p:cNvSpPr txBox="1"/>
          <p:nvPr/>
        </p:nvSpPr>
        <p:spPr>
          <a:xfrm>
            <a:off x="1625325" y="687380"/>
            <a:ext cx="7486200" cy="6345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Kariman possède une solide expertise en gestion</a:t>
            </a:r>
            <a:r>
              <a:rPr lang="fr-FR" sz="800" noProof="0" dirty="0">
                <a:latin typeface="Montserrat"/>
                <a:ea typeface="Montserrat"/>
                <a:cs typeface="Montserrat"/>
                <a:sym typeface="Montserrat"/>
              </a:rPr>
              <a:t> financière </a:t>
            </a:r>
            <a:r>
              <a:rPr lang="fr-FR" sz="800" b="0" i="0" u="none" strike="noStrike" cap="none" noProof="0" dirty="0">
                <a:solidFill>
                  <a:srgbClr val="000000"/>
                </a:solidFill>
                <a:latin typeface="Montserrat"/>
                <a:ea typeface="Montserrat"/>
                <a:cs typeface="Montserrat"/>
                <a:sym typeface="Montserrat"/>
              </a:rPr>
              <a:t>acquise en tant que fondatrice et dirigeante de son propre cabinet d'expertise comptable. Spécialisée dans la transformation des processus et la gestion de projets stratégiques, elle accompagne les entreprises dans l’optimisation de leur performance et l'atteinte de leurs objectifs à long terme. </a:t>
            </a:r>
          </a:p>
          <a:p>
            <a:pPr marL="0" marR="0" lvl="0" indent="0" algn="l" rtl="0">
              <a:lnSpc>
                <a:spcPct val="110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Innovante et orientée résultats, elle conduit des équipes vers une gestion plus agile et durable.</a:t>
            </a:r>
            <a:br>
              <a:rPr lang="fr-FR" sz="800" b="1" i="0" u="none" strike="noStrike" cap="none" noProof="0" dirty="0">
                <a:solidFill>
                  <a:schemeClr val="dk1"/>
                </a:solidFill>
                <a:latin typeface="Montserrat"/>
                <a:ea typeface="Montserrat"/>
                <a:cs typeface="Montserrat"/>
                <a:sym typeface="Montserrat"/>
              </a:rPr>
            </a:br>
            <a:endParaRPr lang="fr-FR" sz="800" b="0" i="0" u="none" strike="noStrike" cap="none" noProof="0" dirty="0">
              <a:solidFill>
                <a:schemeClr val="dk1"/>
              </a:solidFill>
              <a:latin typeface="Montserrat"/>
              <a:ea typeface="Montserrat"/>
              <a:cs typeface="Montserrat"/>
              <a:sym typeface="Montserrat"/>
            </a:endParaRPr>
          </a:p>
        </p:txBody>
      </p:sp>
      <p:pic>
        <p:nvPicPr>
          <p:cNvPr id="1230" name="Google Shape;1230;g31465763377_0_162"/>
          <p:cNvPicPr preferRelativeResize="0"/>
          <p:nvPr/>
        </p:nvPicPr>
        <p:blipFill rotWithShape="1">
          <a:blip r:embed="rId4">
            <a:alphaModFix/>
          </a:blip>
          <a:srcRect/>
          <a:stretch/>
        </p:blipFill>
        <p:spPr>
          <a:xfrm>
            <a:off x="3070413" y="1827612"/>
            <a:ext cx="634560" cy="634560"/>
          </a:xfrm>
          <a:prstGeom prst="rect">
            <a:avLst/>
          </a:prstGeom>
          <a:noFill/>
          <a:ln>
            <a:noFill/>
          </a:ln>
        </p:spPr>
      </p:pic>
      <p:pic>
        <p:nvPicPr>
          <p:cNvPr id="1231" name="Google Shape;1231;g31465763377_0_162"/>
          <p:cNvPicPr preferRelativeResize="0"/>
          <p:nvPr/>
        </p:nvPicPr>
        <p:blipFill rotWithShape="1">
          <a:blip r:embed="rId5">
            <a:alphaModFix/>
          </a:blip>
          <a:srcRect/>
          <a:stretch/>
        </p:blipFill>
        <p:spPr>
          <a:xfrm>
            <a:off x="3091009" y="3151723"/>
            <a:ext cx="634558" cy="633004"/>
          </a:xfrm>
          <a:prstGeom prst="rect">
            <a:avLst/>
          </a:prstGeom>
          <a:noFill/>
          <a:ln>
            <a:noFill/>
          </a:ln>
        </p:spPr>
      </p:pic>
      <p:pic>
        <p:nvPicPr>
          <p:cNvPr id="1232" name="Google Shape;1232;g31465763377_0_162"/>
          <p:cNvPicPr preferRelativeResize="0"/>
          <p:nvPr/>
        </p:nvPicPr>
        <p:blipFill rotWithShape="1">
          <a:blip r:embed="rId6">
            <a:alphaModFix/>
          </a:blip>
          <a:srcRect/>
          <a:stretch/>
        </p:blipFill>
        <p:spPr>
          <a:xfrm>
            <a:off x="2922277" y="4199447"/>
            <a:ext cx="972024" cy="226806"/>
          </a:xfrm>
          <a:prstGeom prst="rect">
            <a:avLst/>
          </a:prstGeom>
          <a:noFill/>
          <a:ln>
            <a:noFill/>
          </a:ln>
        </p:spPr>
      </p:pic>
      <p:pic>
        <p:nvPicPr>
          <p:cNvPr id="1233" name="Google Shape;1233;g31465763377_0_162"/>
          <p:cNvPicPr preferRelativeResize="0"/>
          <p:nvPr/>
        </p:nvPicPr>
        <p:blipFill>
          <a:blip r:embed="rId7">
            <a:alphaModFix/>
          </a:blip>
          <a:stretch>
            <a:fillRect/>
          </a:stretch>
        </p:blipFill>
        <p:spPr>
          <a:xfrm>
            <a:off x="344550" y="144475"/>
            <a:ext cx="1212365" cy="114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g2ca94c671d7_0_94"/>
          <p:cNvSpPr txBox="1"/>
          <p:nvPr/>
        </p:nvSpPr>
        <p:spPr>
          <a:xfrm>
            <a:off x="1024800" y="2136375"/>
            <a:ext cx="3705600" cy="8707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3200" b="1" noProof="0" dirty="0">
                <a:latin typeface="Montserrat"/>
                <a:ea typeface="Montserrat"/>
                <a:cs typeface="Montserrat"/>
                <a:sym typeface="Montserrat"/>
              </a:rPr>
              <a:t>Présentation de KN Consulting</a:t>
            </a:r>
            <a:endParaRPr lang="fr-FR" sz="3200" b="1" i="0" u="none" strike="noStrike" cap="none" noProof="0" dirty="0">
              <a:solidFill>
                <a:srgbClr val="000000"/>
              </a:solidFill>
              <a:latin typeface="Montserrat"/>
              <a:ea typeface="Montserrat"/>
              <a:cs typeface="Montserrat"/>
              <a:sym typeface="Montserrat"/>
            </a:endParaRPr>
          </a:p>
        </p:txBody>
      </p:sp>
      <p:pic>
        <p:nvPicPr>
          <p:cNvPr id="3" name="Image 2" descr="Une image contenant intérieur, rouge, mur&#10;&#10;Description générée automatiquement">
            <a:extLst>
              <a:ext uri="{FF2B5EF4-FFF2-40B4-BE49-F238E27FC236}">
                <a16:creationId xmlns:a16="http://schemas.microsoft.com/office/drawing/2014/main" id="{0C6FA0F4-5555-DA7A-51AD-5CAA4E9FD33D}"/>
              </a:ext>
            </a:extLst>
          </p:cNvPr>
          <p:cNvPicPr>
            <a:picLocks noChangeAspect="1"/>
          </p:cNvPicPr>
          <p:nvPr/>
        </p:nvPicPr>
        <p:blipFill>
          <a:blip r:embed="rId3"/>
          <a:stretch>
            <a:fillRect/>
          </a:stretch>
        </p:blipFill>
        <p:spPr>
          <a:xfrm>
            <a:off x="5287128" y="-520117"/>
            <a:ext cx="5736006" cy="60065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g3127cd77415_0_980"/>
          <p:cNvSpPr/>
          <p:nvPr/>
        </p:nvSpPr>
        <p:spPr>
          <a:xfrm>
            <a:off x="4883925" y="612250"/>
            <a:ext cx="4135200" cy="1883400"/>
          </a:xfrm>
          <a:prstGeom prst="rect">
            <a:avLst/>
          </a:prstGeom>
          <a:noFill/>
          <a:ln w="9525" cap="flat" cmpd="sng">
            <a:solidFill>
              <a:srgbClr val="606F8C"/>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500"/>
              </a:spcBef>
              <a:spcAft>
                <a:spcPts val="500"/>
              </a:spcAft>
              <a:buClr>
                <a:srgbClr val="000000"/>
              </a:buClr>
              <a:buSzPts val="600"/>
              <a:buFont typeface="Arial"/>
              <a:buNone/>
            </a:pPr>
            <a:endParaRPr lang="fr-FR" sz="600" b="0" i="0" u="none" strike="noStrike" cap="none" noProof="0" dirty="0">
              <a:solidFill>
                <a:srgbClr val="000000"/>
              </a:solidFill>
              <a:latin typeface="Montserrat"/>
              <a:ea typeface="Montserrat"/>
              <a:cs typeface="Montserrat"/>
              <a:sym typeface="Montserrat"/>
            </a:endParaRPr>
          </a:p>
        </p:txBody>
      </p:sp>
      <p:sp>
        <p:nvSpPr>
          <p:cNvPr id="1473" name="Google Shape;1473;g3127cd77415_0_980"/>
          <p:cNvSpPr txBox="1">
            <a:spLocks noGrp="1"/>
          </p:cNvSpPr>
          <p:nvPr>
            <p:ph type="title" idx="4294967295"/>
          </p:nvPr>
        </p:nvSpPr>
        <p:spPr>
          <a:xfrm>
            <a:off x="541350" y="108575"/>
            <a:ext cx="7233600" cy="325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fr-FR" sz="1800" b="1" noProof="0" dirty="0">
                <a:solidFill>
                  <a:schemeClr val="dk1"/>
                </a:solidFill>
                <a:latin typeface="Montserrat"/>
                <a:ea typeface="Montserrat"/>
                <a:cs typeface="Montserrat"/>
                <a:sym typeface="Montserrat"/>
              </a:rPr>
              <a:t>KN CONSULTING en quelques mots</a:t>
            </a:r>
            <a:endParaRPr lang="fr-FR" sz="1800" noProof="0" dirty="0">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lang="fr-FR" sz="1800" b="1" noProof="0" dirty="0">
              <a:latin typeface="Montserrat"/>
              <a:ea typeface="Montserrat"/>
              <a:cs typeface="Montserrat"/>
              <a:sym typeface="Montserrat"/>
            </a:endParaRPr>
          </a:p>
        </p:txBody>
      </p:sp>
      <p:sp>
        <p:nvSpPr>
          <p:cNvPr id="1474" name="Google Shape;1474;g3127cd77415_0_980"/>
          <p:cNvSpPr/>
          <p:nvPr/>
        </p:nvSpPr>
        <p:spPr>
          <a:xfrm>
            <a:off x="1931329" y="3259127"/>
            <a:ext cx="549278" cy="1624797"/>
          </a:xfrm>
          <a:custGeom>
            <a:avLst/>
            <a:gdLst/>
            <a:ahLst/>
            <a:cxnLst/>
            <a:rect l="l" t="t" r="r" b="b"/>
            <a:pathLst>
              <a:path w="2897" h="12523" extrusionOk="0">
                <a:moveTo>
                  <a:pt x="49" y="12523"/>
                </a:moveTo>
                <a:cubicBezTo>
                  <a:pt x="24" y="12523"/>
                  <a:pt x="1" y="12502"/>
                  <a:pt x="1" y="12475"/>
                </a:cubicBezTo>
                <a:lnTo>
                  <a:pt x="1" y="48"/>
                </a:lnTo>
                <a:cubicBezTo>
                  <a:pt x="1" y="22"/>
                  <a:pt x="24" y="1"/>
                  <a:pt x="49" y="1"/>
                </a:cubicBezTo>
                <a:lnTo>
                  <a:pt x="2834" y="1"/>
                </a:lnTo>
                <a:cubicBezTo>
                  <a:pt x="2897" y="1"/>
                  <a:pt x="2897" y="96"/>
                  <a:pt x="2834" y="96"/>
                </a:cubicBezTo>
                <a:lnTo>
                  <a:pt x="98" y="96"/>
                </a:lnTo>
                <a:lnTo>
                  <a:pt x="98" y="12475"/>
                </a:lnTo>
                <a:cubicBezTo>
                  <a:pt x="98" y="12502"/>
                  <a:pt x="75" y="12523"/>
                  <a:pt x="49" y="12523"/>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grpSp>
        <p:nvGrpSpPr>
          <p:cNvPr id="1475" name="Google Shape;1475;g3127cd77415_0_980"/>
          <p:cNvGrpSpPr/>
          <p:nvPr/>
        </p:nvGrpSpPr>
        <p:grpSpPr>
          <a:xfrm>
            <a:off x="3333777" y="3259237"/>
            <a:ext cx="560267" cy="1632128"/>
            <a:chOff x="3788918" y="1618442"/>
            <a:chExt cx="619353" cy="2636291"/>
          </a:xfrm>
        </p:grpSpPr>
        <p:sp>
          <p:nvSpPr>
            <p:cNvPr id="1476" name="Google Shape;1476;g3127cd77415_0_980"/>
            <p:cNvSpPr/>
            <p:nvPr/>
          </p:nvSpPr>
          <p:spPr>
            <a:xfrm>
              <a:off x="3801703" y="1618442"/>
              <a:ext cx="606568" cy="2624758"/>
            </a:xfrm>
            <a:custGeom>
              <a:avLst/>
              <a:gdLst/>
              <a:ahLst/>
              <a:cxnLst/>
              <a:rect l="l" t="t" r="r" b="b"/>
              <a:pathLst>
                <a:path w="2894" h="12523" extrusionOk="0">
                  <a:moveTo>
                    <a:pt x="48" y="12523"/>
                  </a:moveTo>
                  <a:cubicBezTo>
                    <a:pt x="21" y="12523"/>
                    <a:pt x="0" y="12502"/>
                    <a:pt x="0" y="12475"/>
                  </a:cubicBezTo>
                  <a:lnTo>
                    <a:pt x="0" y="48"/>
                  </a:lnTo>
                  <a:cubicBezTo>
                    <a:pt x="0" y="22"/>
                    <a:pt x="21" y="1"/>
                    <a:pt x="48" y="1"/>
                  </a:cubicBezTo>
                  <a:lnTo>
                    <a:pt x="2831" y="1"/>
                  </a:lnTo>
                  <a:cubicBezTo>
                    <a:pt x="2894" y="1"/>
                    <a:pt x="2894" y="96"/>
                    <a:pt x="2831" y="96"/>
                  </a:cubicBezTo>
                  <a:lnTo>
                    <a:pt x="95" y="96"/>
                  </a:lnTo>
                  <a:lnTo>
                    <a:pt x="95" y="12475"/>
                  </a:lnTo>
                  <a:cubicBezTo>
                    <a:pt x="95" y="12502"/>
                    <a:pt x="74" y="12523"/>
                    <a:pt x="48" y="12523"/>
                  </a:cubicBezTo>
                  <a:close/>
                </a:path>
              </a:pathLst>
            </a:custGeom>
            <a:solidFill>
              <a:srgbClr val="606F8C">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1477" name="Google Shape;1477;g3127cd77415_0_980"/>
            <p:cNvSpPr/>
            <p:nvPr/>
          </p:nvSpPr>
          <p:spPr>
            <a:xfrm>
              <a:off x="3788918" y="4209670"/>
              <a:ext cx="45273" cy="45063"/>
            </a:xfrm>
            <a:custGeom>
              <a:avLst/>
              <a:gdLst/>
              <a:ahLst/>
              <a:cxnLst/>
              <a:rect l="l" t="t" r="r" b="b"/>
              <a:pathLst>
                <a:path w="216" h="215" extrusionOk="0">
                  <a:moveTo>
                    <a:pt x="215" y="107"/>
                  </a:moveTo>
                  <a:cubicBezTo>
                    <a:pt x="215" y="166"/>
                    <a:pt x="168" y="215"/>
                    <a:pt x="109" y="215"/>
                  </a:cubicBezTo>
                  <a:cubicBezTo>
                    <a:pt x="50" y="215"/>
                    <a:pt x="0" y="166"/>
                    <a:pt x="0" y="107"/>
                  </a:cubicBezTo>
                  <a:cubicBezTo>
                    <a:pt x="0" y="48"/>
                    <a:pt x="50" y="0"/>
                    <a:pt x="109" y="0"/>
                  </a:cubicBezTo>
                  <a:cubicBezTo>
                    <a:pt x="168" y="0"/>
                    <a:pt x="215" y="48"/>
                    <a:pt x="215" y="107"/>
                  </a:cubicBezTo>
                  <a:close/>
                </a:path>
              </a:pathLst>
            </a:custGeom>
            <a:solidFill>
              <a:srgbClr val="606F8C">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grpSp>
      <p:sp>
        <p:nvSpPr>
          <p:cNvPr id="1478" name="Google Shape;1478;g3127cd77415_0_980"/>
          <p:cNvSpPr/>
          <p:nvPr/>
        </p:nvSpPr>
        <p:spPr>
          <a:xfrm>
            <a:off x="551025" y="3259125"/>
            <a:ext cx="644543" cy="1679053"/>
          </a:xfrm>
          <a:custGeom>
            <a:avLst/>
            <a:gdLst/>
            <a:ahLst/>
            <a:cxnLst/>
            <a:rect l="l" t="t" r="r" b="b"/>
            <a:pathLst>
              <a:path w="2895" h="12523" extrusionOk="0">
                <a:moveTo>
                  <a:pt x="48" y="1"/>
                </a:moveTo>
                <a:cubicBezTo>
                  <a:pt x="22" y="1"/>
                  <a:pt x="1" y="22"/>
                  <a:pt x="1" y="48"/>
                </a:cubicBezTo>
                <a:lnTo>
                  <a:pt x="1" y="12475"/>
                </a:lnTo>
                <a:cubicBezTo>
                  <a:pt x="1" y="12502"/>
                  <a:pt x="22" y="12523"/>
                  <a:pt x="48" y="12523"/>
                </a:cubicBezTo>
                <a:cubicBezTo>
                  <a:pt x="75" y="12523"/>
                  <a:pt x="96" y="12502"/>
                  <a:pt x="96" y="12475"/>
                </a:cubicBezTo>
                <a:lnTo>
                  <a:pt x="96" y="96"/>
                </a:lnTo>
                <a:lnTo>
                  <a:pt x="2832" y="96"/>
                </a:lnTo>
                <a:cubicBezTo>
                  <a:pt x="2895" y="96"/>
                  <a:pt x="2895" y="1"/>
                  <a:pt x="283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1479" name="Google Shape;1479;g3127cd77415_0_980"/>
          <p:cNvSpPr/>
          <p:nvPr/>
        </p:nvSpPr>
        <p:spPr>
          <a:xfrm>
            <a:off x="573187" y="3369626"/>
            <a:ext cx="1339200" cy="1568700"/>
          </a:xfrm>
          <a:prstGeom prst="rect">
            <a:avLst/>
          </a:prstGeom>
          <a:solidFill>
            <a:srgbClr val="EFEEEE">
              <a:alpha val="49019"/>
            </a:srgbClr>
          </a:solidFill>
          <a:ln>
            <a:noFill/>
          </a:ln>
        </p:spPr>
        <p:txBody>
          <a:bodyPr spcFirstLastPara="1" wrap="square" lIns="91425" tIns="91425" rIns="91425" bIns="91425" anchor="t" anchorCtr="0">
            <a:noAutofit/>
          </a:bodyPr>
          <a:lstStyle/>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Audit méticuleux  pour identifier les forces des processus ainsi que les domaines nécessitant des améliorations</a:t>
            </a:r>
          </a:p>
          <a:p>
            <a:pPr marL="89998" marR="0" lvl="0" indent="-83648" algn="l" rtl="0">
              <a:lnSpc>
                <a:spcPct val="115000"/>
              </a:lnSpc>
              <a:spcBef>
                <a:spcPts val="500"/>
              </a:spcBef>
              <a:spcAft>
                <a:spcPts val="50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Adaptation de notre méthodologie aux  objectifs de nos clients</a:t>
            </a:r>
          </a:p>
        </p:txBody>
      </p:sp>
      <p:sp>
        <p:nvSpPr>
          <p:cNvPr id="1480" name="Google Shape;1480;g3127cd77415_0_980"/>
          <p:cNvSpPr/>
          <p:nvPr/>
        </p:nvSpPr>
        <p:spPr>
          <a:xfrm>
            <a:off x="1952464" y="3369626"/>
            <a:ext cx="1386600" cy="1568700"/>
          </a:xfrm>
          <a:prstGeom prst="rect">
            <a:avLst/>
          </a:prstGeom>
          <a:solidFill>
            <a:srgbClr val="606F8C">
              <a:alpha val="12941"/>
            </a:srgbClr>
          </a:solidFill>
          <a:ln>
            <a:noFill/>
          </a:ln>
        </p:spPr>
        <p:txBody>
          <a:bodyPr spcFirstLastPara="1" wrap="square" lIns="91425" tIns="91425" rIns="91425" bIns="91425" anchor="t" anchorCtr="0">
            <a:noAutofit/>
          </a:bodyPr>
          <a:lstStyle/>
          <a:p>
            <a:pPr marL="89998" marR="0" lvl="0" indent="-83648" algn="l" rtl="0">
              <a:lnSpc>
                <a:spcPct val="115000"/>
              </a:lnSpc>
              <a:spcBef>
                <a:spcPts val="500"/>
              </a:spcBef>
              <a:spcAft>
                <a:spcPts val="50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Nos consultants, dotés d'une maîtrise inégalée de l'univers SAP, assurent le bon déroulement des projets </a:t>
            </a:r>
            <a:r>
              <a:rPr lang="fr-FR" sz="600" noProof="0" dirty="0">
                <a:latin typeface="Montserrat"/>
                <a:ea typeface="Montserrat"/>
                <a:cs typeface="Montserrat"/>
                <a:sym typeface="Montserrat"/>
              </a:rPr>
              <a:t>ERP SAP et ODOO</a:t>
            </a:r>
            <a:r>
              <a:rPr lang="fr-FR" sz="600" b="0" i="0" u="none" strike="noStrike" cap="none" noProof="0" dirty="0">
                <a:solidFill>
                  <a:srgbClr val="000000"/>
                </a:solidFill>
                <a:latin typeface="Montserrat"/>
                <a:ea typeface="Montserrat"/>
                <a:cs typeface="Montserrat"/>
                <a:sym typeface="Montserrat"/>
              </a:rPr>
              <a:t> de nos clients </a:t>
            </a:r>
          </a:p>
        </p:txBody>
      </p:sp>
      <p:sp>
        <p:nvSpPr>
          <p:cNvPr id="1481" name="Google Shape;1481;g3127cd77415_0_980"/>
          <p:cNvSpPr/>
          <p:nvPr/>
        </p:nvSpPr>
        <p:spPr>
          <a:xfrm>
            <a:off x="3378690" y="3369751"/>
            <a:ext cx="1386600" cy="1568700"/>
          </a:xfrm>
          <a:prstGeom prst="rect">
            <a:avLst/>
          </a:prstGeom>
          <a:noFill/>
          <a:ln>
            <a:noFill/>
          </a:ln>
        </p:spPr>
        <p:txBody>
          <a:bodyPr spcFirstLastPara="1" wrap="square" lIns="91425" tIns="91425" rIns="91425" bIns="91425" anchor="t" anchorCtr="0">
            <a:noAutofit/>
          </a:bodyPr>
          <a:lstStyle/>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Analyse des données existantes afin de planifier la migration. </a:t>
            </a:r>
          </a:p>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Élaboration d'une stratégie détaillée pour la migration. </a:t>
            </a:r>
          </a:p>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Conversion des données au format requis si nécessaire </a:t>
            </a:r>
          </a:p>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Importer les données transformées dans le nouveau système en suivant un processus contrôlé</a:t>
            </a:r>
          </a:p>
          <a:p>
            <a:pPr marL="0" marR="0" lvl="0" indent="0" algn="l" rtl="0">
              <a:lnSpc>
                <a:spcPct val="115000"/>
              </a:lnSpc>
              <a:spcBef>
                <a:spcPts val="500"/>
              </a:spcBef>
              <a:spcAft>
                <a:spcPts val="500"/>
              </a:spcAft>
              <a:buClr>
                <a:srgbClr val="000000"/>
              </a:buClr>
              <a:buSzPts val="600"/>
              <a:buFont typeface="Arial"/>
              <a:buNone/>
            </a:pPr>
            <a:endParaRPr lang="fr-FR" sz="600" b="0" i="0" u="none" strike="noStrike" cap="none" noProof="0" dirty="0">
              <a:solidFill>
                <a:srgbClr val="000000"/>
              </a:solidFill>
              <a:latin typeface="Montserrat"/>
              <a:ea typeface="Montserrat"/>
              <a:cs typeface="Montserrat"/>
              <a:sym typeface="Montserrat"/>
            </a:endParaRPr>
          </a:p>
        </p:txBody>
      </p:sp>
      <p:sp>
        <p:nvSpPr>
          <p:cNvPr id="1482" name="Google Shape;1482;g3127cd77415_0_980"/>
          <p:cNvSpPr/>
          <p:nvPr/>
        </p:nvSpPr>
        <p:spPr>
          <a:xfrm>
            <a:off x="551025" y="2990500"/>
            <a:ext cx="1339200" cy="2505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Audit et conseil</a:t>
            </a:r>
          </a:p>
        </p:txBody>
      </p:sp>
      <p:sp>
        <p:nvSpPr>
          <p:cNvPr id="1483" name="Google Shape;1483;g3127cd77415_0_980"/>
          <p:cNvSpPr/>
          <p:nvPr/>
        </p:nvSpPr>
        <p:spPr>
          <a:xfrm>
            <a:off x="1930558" y="2990500"/>
            <a:ext cx="1397100" cy="2505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Intégration solutions ERP</a:t>
            </a:r>
          </a:p>
        </p:txBody>
      </p:sp>
      <p:sp>
        <p:nvSpPr>
          <p:cNvPr id="1484" name="Google Shape;1484;g3127cd77415_0_980"/>
          <p:cNvSpPr/>
          <p:nvPr/>
        </p:nvSpPr>
        <p:spPr>
          <a:xfrm>
            <a:off x="3367899" y="2990500"/>
            <a:ext cx="1397100" cy="2505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Data Migration</a:t>
            </a:r>
          </a:p>
        </p:txBody>
      </p:sp>
      <p:sp>
        <p:nvSpPr>
          <p:cNvPr id="1485" name="Google Shape;1485;g3127cd77415_0_980"/>
          <p:cNvSpPr/>
          <p:nvPr/>
        </p:nvSpPr>
        <p:spPr>
          <a:xfrm>
            <a:off x="6185202" y="3259127"/>
            <a:ext cx="549278" cy="1624797"/>
          </a:xfrm>
          <a:custGeom>
            <a:avLst/>
            <a:gdLst/>
            <a:ahLst/>
            <a:cxnLst/>
            <a:rect l="l" t="t" r="r" b="b"/>
            <a:pathLst>
              <a:path w="2897" h="12523" extrusionOk="0">
                <a:moveTo>
                  <a:pt x="49" y="12523"/>
                </a:moveTo>
                <a:cubicBezTo>
                  <a:pt x="24" y="12523"/>
                  <a:pt x="1" y="12502"/>
                  <a:pt x="1" y="12475"/>
                </a:cubicBezTo>
                <a:lnTo>
                  <a:pt x="1" y="48"/>
                </a:lnTo>
                <a:cubicBezTo>
                  <a:pt x="1" y="22"/>
                  <a:pt x="24" y="1"/>
                  <a:pt x="49" y="1"/>
                </a:cubicBezTo>
                <a:lnTo>
                  <a:pt x="2834" y="1"/>
                </a:lnTo>
                <a:cubicBezTo>
                  <a:pt x="2897" y="1"/>
                  <a:pt x="2897" y="96"/>
                  <a:pt x="2834" y="96"/>
                </a:cubicBezTo>
                <a:lnTo>
                  <a:pt x="98" y="96"/>
                </a:lnTo>
                <a:lnTo>
                  <a:pt x="98" y="12475"/>
                </a:lnTo>
                <a:cubicBezTo>
                  <a:pt x="98" y="12502"/>
                  <a:pt x="75" y="12523"/>
                  <a:pt x="49" y="12523"/>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grpSp>
        <p:nvGrpSpPr>
          <p:cNvPr id="1486" name="Google Shape;1486;g3127cd77415_0_980"/>
          <p:cNvGrpSpPr/>
          <p:nvPr/>
        </p:nvGrpSpPr>
        <p:grpSpPr>
          <a:xfrm>
            <a:off x="7587650" y="3259237"/>
            <a:ext cx="560267" cy="1632128"/>
            <a:chOff x="3788918" y="1618442"/>
            <a:chExt cx="619353" cy="2636291"/>
          </a:xfrm>
        </p:grpSpPr>
        <p:sp>
          <p:nvSpPr>
            <p:cNvPr id="1487" name="Google Shape;1487;g3127cd77415_0_980"/>
            <p:cNvSpPr/>
            <p:nvPr/>
          </p:nvSpPr>
          <p:spPr>
            <a:xfrm>
              <a:off x="3801703" y="1618442"/>
              <a:ext cx="606568" cy="2624758"/>
            </a:xfrm>
            <a:custGeom>
              <a:avLst/>
              <a:gdLst/>
              <a:ahLst/>
              <a:cxnLst/>
              <a:rect l="l" t="t" r="r" b="b"/>
              <a:pathLst>
                <a:path w="2894" h="12523" extrusionOk="0">
                  <a:moveTo>
                    <a:pt x="48" y="12523"/>
                  </a:moveTo>
                  <a:cubicBezTo>
                    <a:pt x="21" y="12523"/>
                    <a:pt x="0" y="12502"/>
                    <a:pt x="0" y="12475"/>
                  </a:cubicBezTo>
                  <a:lnTo>
                    <a:pt x="0" y="48"/>
                  </a:lnTo>
                  <a:cubicBezTo>
                    <a:pt x="0" y="22"/>
                    <a:pt x="21" y="1"/>
                    <a:pt x="48" y="1"/>
                  </a:cubicBezTo>
                  <a:lnTo>
                    <a:pt x="2831" y="1"/>
                  </a:lnTo>
                  <a:cubicBezTo>
                    <a:pt x="2894" y="1"/>
                    <a:pt x="2894" y="96"/>
                    <a:pt x="2831" y="96"/>
                  </a:cubicBezTo>
                  <a:lnTo>
                    <a:pt x="95" y="96"/>
                  </a:lnTo>
                  <a:lnTo>
                    <a:pt x="95" y="12475"/>
                  </a:lnTo>
                  <a:cubicBezTo>
                    <a:pt x="95" y="12502"/>
                    <a:pt x="74" y="12523"/>
                    <a:pt x="48" y="12523"/>
                  </a:cubicBezTo>
                  <a:close/>
                </a:path>
              </a:pathLst>
            </a:custGeom>
            <a:solidFill>
              <a:srgbClr val="606F8C">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1488" name="Google Shape;1488;g3127cd77415_0_980"/>
            <p:cNvSpPr/>
            <p:nvPr/>
          </p:nvSpPr>
          <p:spPr>
            <a:xfrm>
              <a:off x="3788918" y="4209670"/>
              <a:ext cx="45273" cy="45063"/>
            </a:xfrm>
            <a:custGeom>
              <a:avLst/>
              <a:gdLst/>
              <a:ahLst/>
              <a:cxnLst/>
              <a:rect l="l" t="t" r="r" b="b"/>
              <a:pathLst>
                <a:path w="216" h="215" extrusionOk="0">
                  <a:moveTo>
                    <a:pt x="215" y="107"/>
                  </a:moveTo>
                  <a:cubicBezTo>
                    <a:pt x="215" y="166"/>
                    <a:pt x="168" y="215"/>
                    <a:pt x="109" y="215"/>
                  </a:cubicBezTo>
                  <a:cubicBezTo>
                    <a:pt x="50" y="215"/>
                    <a:pt x="0" y="166"/>
                    <a:pt x="0" y="107"/>
                  </a:cubicBezTo>
                  <a:cubicBezTo>
                    <a:pt x="0" y="48"/>
                    <a:pt x="50" y="0"/>
                    <a:pt x="109" y="0"/>
                  </a:cubicBezTo>
                  <a:cubicBezTo>
                    <a:pt x="168" y="0"/>
                    <a:pt x="215" y="48"/>
                    <a:pt x="215" y="107"/>
                  </a:cubicBezTo>
                  <a:close/>
                </a:path>
              </a:pathLst>
            </a:custGeom>
            <a:solidFill>
              <a:srgbClr val="606F8C">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grpSp>
      <p:sp>
        <p:nvSpPr>
          <p:cNvPr id="1489" name="Google Shape;1489;g3127cd77415_0_980"/>
          <p:cNvSpPr/>
          <p:nvPr/>
        </p:nvSpPr>
        <p:spPr>
          <a:xfrm>
            <a:off x="4804898" y="3259125"/>
            <a:ext cx="644543" cy="1679053"/>
          </a:xfrm>
          <a:custGeom>
            <a:avLst/>
            <a:gdLst/>
            <a:ahLst/>
            <a:cxnLst/>
            <a:rect l="l" t="t" r="r" b="b"/>
            <a:pathLst>
              <a:path w="2895" h="12523" extrusionOk="0">
                <a:moveTo>
                  <a:pt x="48" y="1"/>
                </a:moveTo>
                <a:cubicBezTo>
                  <a:pt x="22" y="1"/>
                  <a:pt x="1" y="22"/>
                  <a:pt x="1" y="48"/>
                </a:cubicBezTo>
                <a:lnTo>
                  <a:pt x="1" y="12475"/>
                </a:lnTo>
                <a:cubicBezTo>
                  <a:pt x="1" y="12502"/>
                  <a:pt x="22" y="12523"/>
                  <a:pt x="48" y="12523"/>
                </a:cubicBezTo>
                <a:cubicBezTo>
                  <a:pt x="75" y="12523"/>
                  <a:pt x="96" y="12502"/>
                  <a:pt x="96" y="12475"/>
                </a:cubicBezTo>
                <a:lnTo>
                  <a:pt x="96" y="96"/>
                </a:lnTo>
                <a:lnTo>
                  <a:pt x="2832" y="96"/>
                </a:lnTo>
                <a:cubicBezTo>
                  <a:pt x="2895" y="96"/>
                  <a:pt x="2895" y="1"/>
                  <a:pt x="283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1490" name="Google Shape;1490;g3127cd77415_0_980"/>
          <p:cNvSpPr/>
          <p:nvPr/>
        </p:nvSpPr>
        <p:spPr>
          <a:xfrm>
            <a:off x="4827062" y="3369626"/>
            <a:ext cx="1339200" cy="1568700"/>
          </a:xfrm>
          <a:prstGeom prst="rect">
            <a:avLst/>
          </a:prstGeom>
          <a:solidFill>
            <a:srgbClr val="606F8C">
              <a:alpha val="12941"/>
            </a:srgbClr>
          </a:solidFill>
          <a:ln>
            <a:noFill/>
          </a:ln>
        </p:spPr>
        <p:txBody>
          <a:bodyPr spcFirstLastPara="1" wrap="square" lIns="91425" tIns="91425" rIns="91425" bIns="91425" anchor="t" anchorCtr="0">
            <a:noAutofit/>
          </a:bodyPr>
          <a:lstStyle/>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Utilisation d'outils et de techniques pour analyser les données</a:t>
            </a:r>
          </a:p>
          <a:p>
            <a:pPr marL="89998" marR="0" lvl="0" indent="-83648" algn="l" rtl="0">
              <a:lnSpc>
                <a:spcPct val="115000"/>
              </a:lnSpc>
              <a:spcBef>
                <a:spcPts val="500"/>
              </a:spcBef>
              <a:spcAft>
                <a:spcPts val="50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Rassembler des données provenant de différentes sources et les harmoniser pour créer une vue unifiée et cohérente.</a:t>
            </a:r>
          </a:p>
        </p:txBody>
      </p:sp>
      <p:sp>
        <p:nvSpPr>
          <p:cNvPr id="1491" name="Google Shape;1491;g3127cd77415_0_980"/>
          <p:cNvSpPr/>
          <p:nvPr/>
        </p:nvSpPr>
        <p:spPr>
          <a:xfrm>
            <a:off x="6206338" y="3369626"/>
            <a:ext cx="1386600" cy="1568700"/>
          </a:xfrm>
          <a:prstGeom prst="rect">
            <a:avLst/>
          </a:prstGeom>
          <a:solidFill>
            <a:srgbClr val="EFEEEE">
              <a:alpha val="49019"/>
            </a:srgbClr>
          </a:solidFill>
          <a:ln>
            <a:noFill/>
          </a:ln>
        </p:spPr>
        <p:txBody>
          <a:bodyPr spcFirstLastPara="1" wrap="square" lIns="91425" tIns="91425" rIns="91425" bIns="91425" anchor="t" anchorCtr="0">
            <a:noAutofit/>
          </a:bodyPr>
          <a:lstStyle/>
          <a:p>
            <a:pPr marL="89998" marR="0" lvl="0" indent="-83648" algn="l" rtl="0">
              <a:lnSpc>
                <a:spcPct val="115000"/>
              </a:lnSpc>
              <a:spcBef>
                <a:spcPts val="500"/>
              </a:spcBef>
              <a:spcAft>
                <a:spcPts val="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Développement d'interfaces utilisateur conviviales et intuitifs. </a:t>
            </a:r>
          </a:p>
          <a:p>
            <a:pPr marL="89998" marR="0" lvl="0" indent="-83648" algn="l" rtl="0">
              <a:lnSpc>
                <a:spcPct val="115000"/>
              </a:lnSpc>
              <a:spcBef>
                <a:spcPts val="500"/>
              </a:spcBef>
              <a:spcAft>
                <a:spcPts val="50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Collecte de feedback client pour améliorer constamment les services.</a:t>
            </a:r>
          </a:p>
        </p:txBody>
      </p:sp>
      <p:sp>
        <p:nvSpPr>
          <p:cNvPr id="1492" name="Google Shape;1492;g3127cd77415_0_980"/>
          <p:cNvSpPr/>
          <p:nvPr/>
        </p:nvSpPr>
        <p:spPr>
          <a:xfrm>
            <a:off x="7632564" y="3369751"/>
            <a:ext cx="1386600" cy="1568700"/>
          </a:xfrm>
          <a:prstGeom prst="rect">
            <a:avLst/>
          </a:prstGeom>
          <a:noFill/>
          <a:ln>
            <a:noFill/>
          </a:ln>
        </p:spPr>
        <p:txBody>
          <a:bodyPr spcFirstLastPara="1" wrap="square" lIns="91425" tIns="91425" rIns="91425" bIns="91425" anchor="t" anchorCtr="0">
            <a:noAutofit/>
          </a:bodyPr>
          <a:lstStyle/>
          <a:p>
            <a:pPr marL="89998" marR="0" lvl="0" indent="-83648" algn="l" rtl="0">
              <a:lnSpc>
                <a:spcPct val="115000"/>
              </a:lnSpc>
              <a:spcBef>
                <a:spcPts val="500"/>
              </a:spcBef>
              <a:spcAft>
                <a:spcPts val="500"/>
              </a:spcAft>
              <a:buClr>
                <a:srgbClr val="F8485E"/>
              </a:buClr>
              <a:buSzPts val="600"/>
              <a:buFont typeface="Montserrat"/>
              <a:buChar char="●"/>
            </a:pPr>
            <a:r>
              <a:rPr lang="fr-FR" sz="600" b="0" i="0" u="none" strike="noStrike" cap="none" noProof="0" dirty="0">
                <a:solidFill>
                  <a:srgbClr val="000000"/>
                </a:solidFill>
                <a:latin typeface="Montserrat"/>
                <a:ea typeface="Montserrat"/>
                <a:cs typeface="Montserrat"/>
                <a:sym typeface="Montserrat"/>
              </a:rPr>
              <a:t>Mise à disposition pour nos clients d'une assistance technique pour les mises à jour régulières, la résolution des bugs et la maintenance continue des solutions proposées</a:t>
            </a:r>
          </a:p>
        </p:txBody>
      </p:sp>
      <p:sp>
        <p:nvSpPr>
          <p:cNvPr id="1493" name="Google Shape;1493;g3127cd77415_0_980"/>
          <p:cNvSpPr/>
          <p:nvPr/>
        </p:nvSpPr>
        <p:spPr>
          <a:xfrm>
            <a:off x="4804904" y="2990500"/>
            <a:ext cx="1339200" cy="2505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Data Management</a:t>
            </a:r>
          </a:p>
        </p:txBody>
      </p:sp>
      <p:sp>
        <p:nvSpPr>
          <p:cNvPr id="1494" name="Google Shape;1494;g3127cd77415_0_980"/>
          <p:cNvSpPr/>
          <p:nvPr/>
        </p:nvSpPr>
        <p:spPr>
          <a:xfrm>
            <a:off x="6184437" y="2990500"/>
            <a:ext cx="1397100" cy="250500"/>
          </a:xfrm>
          <a:prstGeom prst="rect">
            <a:avLst/>
          </a:prstGeom>
          <a:solidFill>
            <a:srgbClr val="606F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Digital &amp; UX</a:t>
            </a:r>
          </a:p>
        </p:txBody>
      </p:sp>
      <p:sp>
        <p:nvSpPr>
          <p:cNvPr id="1495" name="Google Shape;1495;g3127cd77415_0_980"/>
          <p:cNvSpPr/>
          <p:nvPr/>
        </p:nvSpPr>
        <p:spPr>
          <a:xfrm>
            <a:off x="7621778" y="2990500"/>
            <a:ext cx="1397100" cy="2505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Support</a:t>
            </a:r>
          </a:p>
        </p:txBody>
      </p:sp>
      <p:pic>
        <p:nvPicPr>
          <p:cNvPr id="1496" name="Google Shape;1496;g3127cd77415_0_980" descr="Une image contenant croquis, dessin, art&#10;&#10;Description générée automatiquement"/>
          <p:cNvPicPr preferRelativeResize="0"/>
          <p:nvPr/>
        </p:nvPicPr>
        <p:blipFill rotWithShape="1">
          <a:blip r:embed="rId3">
            <a:alphaModFix/>
          </a:blip>
          <a:srcRect l="14706" t="12580" r="14890" b="12128"/>
          <a:stretch/>
        </p:blipFill>
        <p:spPr>
          <a:xfrm>
            <a:off x="5657525" y="673725"/>
            <a:ext cx="2679998" cy="1612313"/>
          </a:xfrm>
          <a:prstGeom prst="rect">
            <a:avLst/>
          </a:prstGeom>
          <a:noFill/>
          <a:ln>
            <a:noFill/>
          </a:ln>
        </p:spPr>
      </p:pic>
      <p:sp>
        <p:nvSpPr>
          <p:cNvPr id="1497" name="Google Shape;1497;g3127cd77415_0_980"/>
          <p:cNvSpPr txBox="1"/>
          <p:nvPr/>
        </p:nvSpPr>
        <p:spPr>
          <a:xfrm>
            <a:off x="5657575" y="2198025"/>
            <a:ext cx="2679900" cy="269100"/>
          </a:xfrm>
          <a:prstGeom prst="rect">
            <a:avLst/>
          </a:prstGeom>
          <a:noFill/>
          <a:ln>
            <a:noFill/>
          </a:ln>
        </p:spPr>
        <p:txBody>
          <a:bodyPr spcFirstLastPara="1" wrap="square" lIns="0" tIns="0" rIns="0" bIns="0" anchor="ctr" anchorCtr="0">
            <a:noAutofit/>
          </a:bodyPr>
          <a:lstStyle/>
          <a:p>
            <a:pPr marL="0" marR="0" lvl="0" indent="0" algn="ctr" rtl="0">
              <a:lnSpc>
                <a:spcPct val="138750"/>
              </a:lnSpc>
              <a:spcBef>
                <a:spcPts val="0"/>
              </a:spcBef>
              <a:spcAft>
                <a:spcPts val="0"/>
              </a:spcAft>
              <a:buClr>
                <a:srgbClr val="000000"/>
              </a:buClr>
              <a:buSzPts val="1000"/>
              <a:buFont typeface="Arial"/>
              <a:buNone/>
            </a:pPr>
            <a:r>
              <a:rPr lang="fr-FR" sz="1000" b="1" i="0" u="none" strike="noStrike" cap="none" noProof="0" dirty="0">
                <a:solidFill>
                  <a:srgbClr val="000000"/>
                </a:solidFill>
                <a:latin typeface="Montserrat"/>
                <a:ea typeface="Montserrat"/>
                <a:cs typeface="Montserrat"/>
                <a:sym typeface="Montserrat"/>
              </a:rPr>
              <a:t>+50 </a:t>
            </a:r>
            <a:r>
              <a:rPr lang="fr-FR" sz="1000" b="0" i="0" u="none" strike="noStrike" cap="none" noProof="0" dirty="0">
                <a:solidFill>
                  <a:srgbClr val="000000"/>
                </a:solidFill>
                <a:latin typeface="Montserrat"/>
                <a:ea typeface="Montserrat"/>
                <a:cs typeface="Montserrat"/>
                <a:sym typeface="Montserrat"/>
              </a:rPr>
              <a:t>Projets réalisés</a:t>
            </a:r>
            <a:r>
              <a:rPr lang="fr-FR" sz="1000" b="1" i="0" u="none" strike="noStrike" cap="none" noProof="0" dirty="0">
                <a:solidFill>
                  <a:srgbClr val="000000"/>
                </a:solidFill>
                <a:latin typeface="Montserrat"/>
                <a:ea typeface="Montserrat"/>
                <a:cs typeface="Montserrat"/>
                <a:sym typeface="Montserrat"/>
              </a:rPr>
              <a:t> / +25 </a:t>
            </a:r>
            <a:r>
              <a:rPr lang="fr-FR" sz="1000" b="0" i="0" u="none" strike="noStrike" cap="none" noProof="0" dirty="0">
                <a:solidFill>
                  <a:srgbClr val="000000"/>
                </a:solidFill>
                <a:latin typeface="Montserrat"/>
                <a:ea typeface="Montserrat"/>
                <a:cs typeface="Montserrat"/>
                <a:sym typeface="Montserrat"/>
              </a:rPr>
              <a:t>consultants</a:t>
            </a:r>
          </a:p>
        </p:txBody>
      </p:sp>
      <p:sp>
        <p:nvSpPr>
          <p:cNvPr id="1498" name="Google Shape;1498;g3127cd77415_0_980"/>
          <p:cNvSpPr/>
          <p:nvPr/>
        </p:nvSpPr>
        <p:spPr>
          <a:xfrm>
            <a:off x="541350" y="612250"/>
            <a:ext cx="4300200" cy="1883400"/>
          </a:xfrm>
          <a:prstGeom prst="rect">
            <a:avLst/>
          </a:prstGeom>
          <a:solidFill>
            <a:srgbClr val="EFEEEE">
              <a:alpha val="49019"/>
            </a:srgbClr>
          </a:solidFill>
          <a:ln>
            <a:noFill/>
          </a:ln>
        </p:spPr>
        <p:txBody>
          <a:bodyPr spcFirstLastPara="1" wrap="square" lIns="91425" tIns="91425" rIns="91425" bIns="91425" anchor="ctr" anchorCtr="0">
            <a:noAutofit/>
          </a:bodyPr>
          <a:lstStyle/>
          <a:p>
            <a:pPr marL="360000" marR="0" lvl="0" indent="0" algn="l" rtl="0">
              <a:lnSpc>
                <a:spcPct val="150000"/>
              </a:lnSpc>
              <a:spcBef>
                <a:spcPts val="50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KN Consulting est une entreprise de services du numérique (ESN) fondée en 2021. Dotée d'une expertise diversifiée dans les nouvelles technologies, KN CONSULTING propose des services sur mesure, allant de la conception à la mise en œuvre de solutions adaptées à vos projets</a:t>
            </a:r>
          </a:p>
          <a:p>
            <a:pPr marL="360000" marR="0" lvl="0" indent="0" algn="l" rtl="0">
              <a:lnSpc>
                <a:spcPct val="150000"/>
              </a:lnSpc>
              <a:spcBef>
                <a:spcPts val="50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KN Consulting réalise des projets en France et à l’international</a:t>
            </a:r>
          </a:p>
          <a:p>
            <a:pPr marL="360000" marR="0" lvl="0" indent="0" algn="l" rtl="0">
              <a:lnSpc>
                <a:spcPct val="150000"/>
              </a:lnSpc>
              <a:spcBef>
                <a:spcPts val="500"/>
              </a:spcBef>
              <a:spcAft>
                <a:spcPts val="50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L’objectif de KN Consulting est de mettre ses expertises à disposition de nos clients pour les aider tout au long de leur transformation numérique !</a:t>
            </a:r>
          </a:p>
        </p:txBody>
      </p:sp>
      <p:pic>
        <p:nvPicPr>
          <p:cNvPr id="1499" name="Google Shape;1499;g3127cd77415_0_980"/>
          <p:cNvPicPr preferRelativeResize="0"/>
          <p:nvPr/>
        </p:nvPicPr>
        <p:blipFill rotWithShape="1">
          <a:blip r:embed="rId4">
            <a:alphaModFix/>
          </a:blip>
          <a:srcRect/>
          <a:stretch/>
        </p:blipFill>
        <p:spPr>
          <a:xfrm>
            <a:off x="602275" y="1926200"/>
            <a:ext cx="269100" cy="269100"/>
          </a:xfrm>
          <a:prstGeom prst="rect">
            <a:avLst/>
          </a:prstGeom>
          <a:noFill/>
          <a:ln>
            <a:noFill/>
          </a:ln>
        </p:spPr>
      </p:pic>
      <p:pic>
        <p:nvPicPr>
          <p:cNvPr id="1500" name="Google Shape;1500;g3127cd77415_0_980"/>
          <p:cNvPicPr preferRelativeResize="0"/>
          <p:nvPr/>
        </p:nvPicPr>
        <p:blipFill rotWithShape="1">
          <a:blip r:embed="rId5">
            <a:alphaModFix/>
          </a:blip>
          <a:srcRect/>
          <a:stretch/>
        </p:blipFill>
        <p:spPr>
          <a:xfrm>
            <a:off x="602275" y="908725"/>
            <a:ext cx="269100" cy="269100"/>
          </a:xfrm>
          <a:prstGeom prst="rect">
            <a:avLst/>
          </a:prstGeom>
          <a:noFill/>
          <a:ln>
            <a:noFill/>
          </a:ln>
        </p:spPr>
      </p:pic>
      <p:grpSp>
        <p:nvGrpSpPr>
          <p:cNvPr id="1501" name="Google Shape;1501;g3127cd77415_0_980"/>
          <p:cNvGrpSpPr/>
          <p:nvPr/>
        </p:nvGrpSpPr>
        <p:grpSpPr>
          <a:xfrm>
            <a:off x="551025" y="2525400"/>
            <a:ext cx="8468100" cy="377650"/>
            <a:chOff x="551125" y="2720475"/>
            <a:chExt cx="8468100" cy="377650"/>
          </a:xfrm>
        </p:grpSpPr>
        <p:sp>
          <p:nvSpPr>
            <p:cNvPr id="1502" name="Google Shape;1502;g3127cd77415_0_980"/>
            <p:cNvSpPr/>
            <p:nvPr/>
          </p:nvSpPr>
          <p:spPr>
            <a:xfrm>
              <a:off x="551125" y="2720475"/>
              <a:ext cx="8468100" cy="250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Les principales offres de KN Consulting</a:t>
              </a:r>
            </a:p>
          </p:txBody>
        </p:sp>
        <p:sp>
          <p:nvSpPr>
            <p:cNvPr id="1503" name="Google Shape;1503;g3127cd77415_0_980"/>
            <p:cNvSpPr/>
            <p:nvPr/>
          </p:nvSpPr>
          <p:spPr>
            <a:xfrm>
              <a:off x="1371575" y="2899450"/>
              <a:ext cx="347400" cy="198600"/>
            </a:xfrm>
            <a:prstGeom prst="down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1504" name="Google Shape;1504;g3127cd77415_0_980"/>
            <p:cNvSpPr/>
            <p:nvPr/>
          </p:nvSpPr>
          <p:spPr>
            <a:xfrm>
              <a:off x="4640725" y="2899450"/>
              <a:ext cx="347400" cy="198600"/>
            </a:xfrm>
            <a:prstGeom prst="down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sp>
          <p:nvSpPr>
            <p:cNvPr id="1505" name="Google Shape;1505;g3127cd77415_0_980"/>
            <p:cNvSpPr/>
            <p:nvPr/>
          </p:nvSpPr>
          <p:spPr>
            <a:xfrm>
              <a:off x="7909875" y="2899525"/>
              <a:ext cx="347400" cy="198600"/>
            </a:xfrm>
            <a:prstGeom prst="down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Montserrat"/>
                <a:ea typeface="Montserrat"/>
                <a:cs typeface="Montserrat"/>
                <a:sym typeface="Montserra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g3127cd77415_0_1017" descr="Une image contenant texte, capture d’écran, diagramme, cercle&#10;&#10;Description générée automatiquement"/>
          <p:cNvPicPr preferRelativeResize="0"/>
          <p:nvPr/>
        </p:nvPicPr>
        <p:blipFill rotWithShape="1">
          <a:blip r:embed="rId3">
            <a:alphaModFix/>
          </a:blip>
          <a:srcRect l="7356" t="6233" r="10264" b="4336"/>
          <a:stretch/>
        </p:blipFill>
        <p:spPr>
          <a:xfrm>
            <a:off x="1634275" y="752025"/>
            <a:ext cx="6492398" cy="3950775"/>
          </a:xfrm>
          <a:prstGeom prst="rect">
            <a:avLst/>
          </a:prstGeom>
          <a:noFill/>
          <a:ln>
            <a:noFill/>
          </a:ln>
        </p:spPr>
      </p:pic>
      <p:sp>
        <p:nvSpPr>
          <p:cNvPr id="1511" name="Google Shape;1511;g3127cd77415_0_1017"/>
          <p:cNvSpPr txBox="1"/>
          <p:nvPr/>
        </p:nvSpPr>
        <p:spPr>
          <a:xfrm>
            <a:off x="421400" y="153400"/>
            <a:ext cx="8562300" cy="614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fr-FR" sz="1800" b="1" noProof="0" dirty="0">
                <a:solidFill>
                  <a:schemeClr val="dk1"/>
                </a:solidFill>
                <a:latin typeface="Montserrat"/>
                <a:ea typeface="Montserrat"/>
                <a:cs typeface="Montserrat"/>
                <a:sym typeface="Montserrat"/>
              </a:rPr>
              <a:t>KN CONSULTING</a:t>
            </a:r>
            <a:r>
              <a:rPr lang="fr-FR" sz="1800" b="1" i="0" u="none" strike="noStrike" cap="none" noProof="0" dirty="0">
                <a:solidFill>
                  <a:schemeClr val="dk1"/>
                </a:solidFill>
                <a:latin typeface="Montserrat"/>
                <a:ea typeface="Montserrat"/>
                <a:cs typeface="Montserrat"/>
                <a:sym typeface="Montserrat"/>
              </a:rPr>
              <a:t> en quelques mots</a:t>
            </a:r>
            <a:endParaRPr lang="fr-FR" sz="1800" b="1" i="0" u="none" strike="noStrike" cap="none" noProof="0" dirty="0">
              <a:solidFill>
                <a:srgbClr val="3C3C3A"/>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Montserrat Medium"/>
              <a:buNone/>
            </a:pPr>
            <a:r>
              <a:rPr lang="fr-FR" sz="1500" b="1" i="0" u="none" strike="noStrike" cap="none" noProof="0" dirty="0">
                <a:solidFill>
                  <a:schemeClr val="lt2"/>
                </a:solidFill>
                <a:latin typeface="Montserrat"/>
                <a:ea typeface="Montserrat"/>
                <a:cs typeface="Montserrat"/>
                <a:sym typeface="Montserrat"/>
              </a:rPr>
              <a:t>Panel des missions</a:t>
            </a:r>
            <a:r>
              <a:rPr lang="fr-FR" sz="1500" b="0" i="0" u="none" strike="noStrike" cap="none" noProof="0" dirty="0">
                <a:solidFill>
                  <a:schemeClr val="lt2"/>
                </a:solidFill>
                <a:latin typeface="Montserrat"/>
                <a:ea typeface="Montserrat"/>
                <a:cs typeface="Montserrat"/>
                <a:sym typeface="Montserrat"/>
              </a:rPr>
              <a:t> </a:t>
            </a:r>
            <a:r>
              <a:rPr lang="fr-FR" sz="1500" noProof="0" dirty="0">
                <a:solidFill>
                  <a:schemeClr val="lt2"/>
                </a:solidFill>
                <a:latin typeface="Montserrat"/>
                <a:ea typeface="Montserrat"/>
                <a:cs typeface="Montserrat"/>
                <a:sym typeface="Montserrat"/>
              </a:rPr>
              <a:t>KN CONSULTING</a:t>
            </a:r>
            <a:endParaRPr lang="fr-FR" sz="1800" b="1" i="0" u="none" strike="noStrike" cap="none" noProof="0" dirty="0">
              <a:solidFill>
                <a:srgbClr val="F8485E"/>
              </a:solidFill>
              <a:latin typeface="Montserrat SemiBold"/>
              <a:ea typeface="Montserrat SemiBold"/>
              <a:cs typeface="Montserrat SemiBold"/>
              <a:sym typeface="Montserr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30b68b11904_0_0"/>
          <p:cNvSpPr txBox="1">
            <a:spLocks noGrp="1"/>
          </p:cNvSpPr>
          <p:nvPr>
            <p:ph type="title" idx="4294967295"/>
          </p:nvPr>
        </p:nvSpPr>
        <p:spPr>
          <a:xfrm>
            <a:off x="541350" y="2267100"/>
            <a:ext cx="4361100" cy="609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fr-FR" sz="3100" b="1" noProof="0" dirty="0">
                <a:latin typeface="Montserrat"/>
                <a:ea typeface="Montserrat"/>
                <a:cs typeface="Montserrat"/>
                <a:sym typeface="Montserrat"/>
              </a:rPr>
              <a:t>Enjeux et contexte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1170df97db_0_670"/>
          <p:cNvSpPr txBox="1"/>
          <p:nvPr/>
        </p:nvSpPr>
        <p:spPr>
          <a:xfrm>
            <a:off x="1295175" y="1380225"/>
            <a:ext cx="3435000" cy="1680300"/>
          </a:xfrm>
          <a:prstGeom prst="rect">
            <a:avLst/>
          </a:prstGeom>
          <a:solidFill>
            <a:srgbClr val="FCA2AE">
              <a:alpha val="18039"/>
            </a:srgbClr>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F8485E"/>
                </a:solidFill>
                <a:latin typeface="Montserrat"/>
                <a:ea typeface="Montserrat"/>
                <a:cs typeface="Montserrat"/>
                <a:sym typeface="Montserrat"/>
              </a:rPr>
              <a:t>Expérience client </a:t>
            </a:r>
          </a:p>
          <a:p>
            <a:pPr marL="0" marR="0" lvl="0" indent="0" algn="l" rtl="0">
              <a:lnSpc>
                <a:spcPct val="115000"/>
              </a:lnSpc>
              <a:spcBef>
                <a:spcPts val="0"/>
              </a:spcBef>
              <a:spcAft>
                <a:spcPts val="0"/>
              </a:spcAft>
              <a:buClr>
                <a:srgbClr val="000000"/>
              </a:buClr>
              <a:buSzPts val="600"/>
              <a:buFont typeface="Arial"/>
              <a:buNone/>
            </a:pPr>
            <a:endParaRPr lang="fr-FR" sz="600" b="1" i="0" u="none" strike="noStrike" cap="none" noProof="0" dirty="0">
              <a:solidFill>
                <a:srgbClr val="000000"/>
              </a:solidFill>
              <a:latin typeface="Montserrat"/>
              <a:ea typeface="Montserrat"/>
              <a:cs typeface="Montserrat"/>
              <a:sym typeface="Montserrat"/>
            </a:endParaRPr>
          </a:p>
          <a:p>
            <a:pPr marL="179999" marR="0" lvl="0" indent="-146051" algn="l" rtl="0">
              <a:lnSpc>
                <a:spcPct val="115000"/>
              </a:lnSpc>
              <a:spcBef>
                <a:spcPts val="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Flexibilité et possibilité d’améliorer et de modifier les paramètres et exports(devis, facture…)</a:t>
            </a:r>
          </a:p>
          <a:p>
            <a:pPr marL="179999" marR="0" lvl="0" indent="-146051" algn="l" rtl="0">
              <a:lnSpc>
                <a:spcPct val="115000"/>
              </a:lnSpc>
              <a:spcBef>
                <a:spcPts val="100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Solution en cloud avec maintenance et mises à jour incluses</a:t>
            </a:r>
          </a:p>
          <a:p>
            <a:pPr marL="179999" marR="0" lvl="0" indent="-146051" algn="l" rtl="0">
              <a:lnSpc>
                <a:spcPct val="115000"/>
              </a:lnSpc>
              <a:spcBef>
                <a:spcPts val="1000"/>
              </a:spcBef>
              <a:spcAft>
                <a:spcPts val="100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Sauvegardes incluses avec possibilité de récupérer les données</a:t>
            </a:r>
          </a:p>
        </p:txBody>
      </p:sp>
      <p:sp>
        <p:nvSpPr>
          <p:cNvPr id="674" name="Google Shape;674;g31170df97db_0_670"/>
          <p:cNvSpPr txBox="1"/>
          <p:nvPr/>
        </p:nvSpPr>
        <p:spPr>
          <a:xfrm>
            <a:off x="1295175" y="3106161"/>
            <a:ext cx="3435000" cy="1734300"/>
          </a:xfrm>
          <a:prstGeom prst="rect">
            <a:avLst/>
          </a:prstGeom>
          <a:solidFill>
            <a:srgbClr val="EFEADC">
              <a:alpha val="65098"/>
            </a:srgbClr>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F8485E"/>
                </a:solidFill>
                <a:latin typeface="Montserrat"/>
                <a:ea typeface="Montserrat"/>
                <a:cs typeface="Montserrat"/>
                <a:sym typeface="Montserrat"/>
              </a:rPr>
              <a:t>Gestion financière et comptable</a:t>
            </a:r>
          </a:p>
          <a:p>
            <a:pPr marL="0" marR="0" lvl="0" indent="0" algn="l" rtl="0">
              <a:lnSpc>
                <a:spcPct val="115000"/>
              </a:lnSpc>
              <a:spcBef>
                <a:spcPts val="0"/>
              </a:spcBef>
              <a:spcAft>
                <a:spcPts val="0"/>
              </a:spcAft>
              <a:buClr>
                <a:srgbClr val="000000"/>
              </a:buClr>
              <a:buSzPts val="600"/>
              <a:buFont typeface="Arial"/>
              <a:buNone/>
            </a:pPr>
            <a:endParaRPr lang="fr-FR" sz="600" b="1" i="0" u="none" strike="noStrike" cap="none" noProof="0" dirty="0">
              <a:solidFill>
                <a:srgbClr val="F8485E"/>
              </a:solidFill>
              <a:latin typeface="Montserrat"/>
              <a:ea typeface="Montserrat"/>
              <a:cs typeface="Montserrat"/>
              <a:sym typeface="Montserrat"/>
            </a:endParaRPr>
          </a:p>
          <a:p>
            <a:pPr marL="179999" marR="0" lvl="0" indent="-146051" algn="l" rtl="0">
              <a:lnSpc>
                <a:spcPct val="115000"/>
              </a:lnSpc>
              <a:spcBef>
                <a:spcPts val="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Gestion des budgets prévisionnels avec dimension analytique pour le suivi en temps réel</a:t>
            </a:r>
          </a:p>
          <a:p>
            <a:pPr marL="179999" marR="0" lvl="0" indent="-146051" algn="l" rtl="0">
              <a:lnSpc>
                <a:spcPct val="115000"/>
              </a:lnSpc>
              <a:spcBef>
                <a:spcPts val="100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Gestion des achats, des sous-traitances, et de l’approvisionnement en matériel spécifique (ex: impressions, clés USB).</a:t>
            </a:r>
          </a:p>
          <a:p>
            <a:pPr marL="179999" marR="0" lvl="0" indent="-146051" algn="l" rtl="0">
              <a:lnSpc>
                <a:spcPct val="115000"/>
              </a:lnSpc>
              <a:spcBef>
                <a:spcPts val="100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Gestion des délais de paiement et des relances automatiques pour assurer la fluidité des transactions.</a:t>
            </a:r>
          </a:p>
        </p:txBody>
      </p:sp>
      <p:sp>
        <p:nvSpPr>
          <p:cNvPr id="675" name="Google Shape;675;g31170df97db_0_670"/>
          <p:cNvSpPr txBox="1"/>
          <p:nvPr/>
        </p:nvSpPr>
        <p:spPr>
          <a:xfrm>
            <a:off x="4774875" y="1380225"/>
            <a:ext cx="3435000" cy="1680300"/>
          </a:xfrm>
          <a:prstGeom prst="rect">
            <a:avLst/>
          </a:prstGeom>
          <a:solidFill>
            <a:srgbClr val="606F8C">
              <a:alpha val="12941"/>
            </a:srgbClr>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F8485E"/>
                </a:solidFill>
                <a:latin typeface="Montserrat"/>
                <a:ea typeface="Montserrat"/>
                <a:cs typeface="Montserrat"/>
                <a:sym typeface="Montserrat"/>
              </a:rPr>
              <a:t>Personnalisation de la solution</a:t>
            </a:r>
          </a:p>
          <a:p>
            <a:pPr marL="0" marR="0" lvl="0" indent="0" algn="l" rtl="0">
              <a:lnSpc>
                <a:spcPct val="115000"/>
              </a:lnSpc>
              <a:spcBef>
                <a:spcPts val="0"/>
              </a:spcBef>
              <a:spcAft>
                <a:spcPts val="0"/>
              </a:spcAft>
              <a:buClr>
                <a:srgbClr val="000000"/>
              </a:buClr>
              <a:buSzPts val="600"/>
              <a:buFont typeface="Arial"/>
              <a:buNone/>
            </a:pPr>
            <a:endParaRPr lang="fr-FR" sz="600" b="1" i="0" u="none" strike="noStrike" cap="none" noProof="0" dirty="0">
              <a:solidFill>
                <a:srgbClr val="000000"/>
              </a:solidFill>
              <a:latin typeface="Montserrat"/>
              <a:ea typeface="Montserrat"/>
              <a:cs typeface="Montserrat"/>
              <a:sym typeface="Montserrat"/>
            </a:endParaRPr>
          </a:p>
          <a:p>
            <a:pPr marL="179999" marR="0" lvl="0" indent="-146051" algn="l" rtl="0">
              <a:lnSpc>
                <a:spcPct val="115000"/>
              </a:lnSpc>
              <a:spcBef>
                <a:spcPts val="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Gestion des affaires et des partenaires à différents niveaux (DO,RM,CF,CP).</a:t>
            </a:r>
          </a:p>
          <a:p>
            <a:pPr marL="179999" marR="0" lvl="0" indent="-146051" algn="l" rtl="0">
              <a:lnSpc>
                <a:spcPct val="115000"/>
              </a:lnSpc>
              <a:spcBef>
                <a:spcPts val="100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Intégration des remises d’ordre pour une gestion fluide des paiements fournisseurs.</a:t>
            </a:r>
          </a:p>
          <a:p>
            <a:pPr marL="179999" marR="0" lvl="0" indent="-146051" algn="l" rtl="0">
              <a:lnSpc>
                <a:spcPct val="115000"/>
              </a:lnSpc>
              <a:spcBef>
                <a:spcPts val="100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Personnalisation de la facturation en fonction des spécifications du client et de l’établissement(sites, villes, départements)</a:t>
            </a:r>
          </a:p>
        </p:txBody>
      </p:sp>
      <p:sp>
        <p:nvSpPr>
          <p:cNvPr id="676" name="Google Shape;676;g31170df97db_0_670"/>
          <p:cNvSpPr txBox="1"/>
          <p:nvPr/>
        </p:nvSpPr>
        <p:spPr>
          <a:xfrm>
            <a:off x="4774875" y="3106161"/>
            <a:ext cx="3435000" cy="1734300"/>
          </a:xfrm>
          <a:prstGeom prst="rect">
            <a:avLst/>
          </a:prstGeom>
          <a:solidFill>
            <a:srgbClr val="F3F3F3">
              <a:alpha val="68627"/>
            </a:srgbClr>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F8485E"/>
                </a:solidFill>
                <a:latin typeface="Montserrat"/>
                <a:ea typeface="Montserrat"/>
                <a:cs typeface="Montserrat"/>
                <a:sym typeface="Montserrat"/>
              </a:rPr>
              <a:t>Data</a:t>
            </a:r>
          </a:p>
          <a:p>
            <a:pPr marL="0" marR="0" lvl="0" indent="0" algn="l" rtl="0">
              <a:lnSpc>
                <a:spcPct val="115000"/>
              </a:lnSpc>
              <a:spcBef>
                <a:spcPts val="0"/>
              </a:spcBef>
              <a:spcAft>
                <a:spcPts val="0"/>
              </a:spcAft>
              <a:buClr>
                <a:srgbClr val="000000"/>
              </a:buClr>
              <a:buSzPts val="600"/>
              <a:buFont typeface="Arial"/>
              <a:buNone/>
            </a:pPr>
            <a:endParaRPr lang="fr-FR" sz="600" b="1" i="0" u="none" strike="noStrike" cap="none" noProof="0" dirty="0">
              <a:solidFill>
                <a:srgbClr val="000000"/>
              </a:solidFill>
              <a:latin typeface="Montserrat"/>
              <a:ea typeface="Montserrat"/>
              <a:cs typeface="Montserrat"/>
              <a:sym typeface="Montserrat"/>
            </a:endParaRPr>
          </a:p>
          <a:p>
            <a:pPr marL="179999" marR="0" lvl="0" indent="-146051" algn="l" rtl="0">
              <a:lnSpc>
                <a:spcPct val="115000"/>
              </a:lnSpc>
              <a:spcBef>
                <a:spcPts val="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Intégration et synchronisation des données bancaires et des écritures comptables (FEC)</a:t>
            </a:r>
          </a:p>
          <a:p>
            <a:pPr marL="179999" marR="0" lvl="0" indent="-146051" algn="l" rtl="0">
              <a:lnSpc>
                <a:spcPct val="115000"/>
              </a:lnSpc>
              <a:spcBef>
                <a:spcPts val="1000"/>
              </a:spcBef>
              <a:spcAft>
                <a:spcPts val="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Suivi des commandes via des KPIs sur la trésorerie, les objectifs atteints et les ratios devis/commandes.</a:t>
            </a:r>
          </a:p>
          <a:p>
            <a:pPr marL="179999" marR="0" lvl="0" indent="-146051" algn="l" rtl="0">
              <a:lnSpc>
                <a:spcPct val="115000"/>
              </a:lnSpc>
              <a:spcBef>
                <a:spcPts val="1000"/>
              </a:spcBef>
              <a:spcAft>
                <a:spcPts val="1000"/>
              </a:spcAft>
              <a:buClr>
                <a:srgbClr val="F8485E"/>
              </a:buClr>
              <a:buSzPts val="800"/>
              <a:buFont typeface="Montserrat"/>
              <a:buChar char="●"/>
            </a:pPr>
            <a:r>
              <a:rPr lang="fr-FR" sz="800" b="0" i="0" u="none" strike="noStrike" cap="none" noProof="0" dirty="0">
                <a:solidFill>
                  <a:srgbClr val="000000"/>
                </a:solidFill>
                <a:latin typeface="Montserrat"/>
                <a:ea typeface="Montserrat"/>
                <a:cs typeface="Montserrat"/>
                <a:sym typeface="Montserrat"/>
              </a:rPr>
              <a:t>Calcul des montants pour l‘assureu</a:t>
            </a:r>
            <a:r>
              <a:rPr lang="fr-FR" sz="800" noProof="0" dirty="0">
                <a:latin typeface="Montserrat"/>
                <a:ea typeface="Montserrat"/>
                <a:cs typeface="Montserrat"/>
                <a:sym typeface="Montserrat"/>
              </a:rPr>
              <a:t>r en fonction des activités et des exercices.</a:t>
            </a:r>
            <a:endParaRPr lang="fr-FR" sz="800" b="0" i="0" u="none" strike="noStrike" cap="none" noProof="0" dirty="0">
              <a:solidFill>
                <a:srgbClr val="000000"/>
              </a:solidFill>
              <a:latin typeface="Montserrat"/>
              <a:ea typeface="Montserrat"/>
              <a:cs typeface="Montserrat"/>
              <a:sym typeface="Montserrat"/>
            </a:endParaRPr>
          </a:p>
        </p:txBody>
      </p:sp>
      <p:sp>
        <p:nvSpPr>
          <p:cNvPr id="677" name="Google Shape;677;g31170df97db_0_670"/>
          <p:cNvSpPr/>
          <p:nvPr/>
        </p:nvSpPr>
        <p:spPr>
          <a:xfrm>
            <a:off x="617625" y="889450"/>
            <a:ext cx="8259900" cy="358500"/>
          </a:xfrm>
          <a:prstGeom prst="roundRect">
            <a:avLst>
              <a:gd name="adj" fmla="val 0"/>
            </a:avLst>
          </a:prstGeom>
          <a:solidFill>
            <a:srgbClr val="F3F3F3">
              <a:alpha val="60000"/>
            </a:srgbClr>
          </a:solidFill>
          <a:ln>
            <a:noFill/>
          </a:ln>
        </p:spPr>
        <p:txBody>
          <a:bodyPr spcFirstLastPara="1" wrap="square" lIns="67500" tIns="54000" rIns="67500" bIns="54000" anchor="ctr" anchorCtr="0">
            <a:noAutofit/>
          </a:bodyPr>
          <a:lstStyle/>
          <a:p>
            <a:pPr marL="0" marR="0" lvl="0" indent="0" algn="l" rtl="0">
              <a:lnSpc>
                <a:spcPct val="150000"/>
              </a:lnSpc>
              <a:spcBef>
                <a:spcPts val="525"/>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Ci-dessous, nous mettons en avant les principaux enjeux métiers</a:t>
            </a:r>
          </a:p>
        </p:txBody>
      </p:sp>
      <p:sp>
        <p:nvSpPr>
          <p:cNvPr id="678" name="Google Shape;678;g31170df97db_0_670"/>
          <p:cNvSpPr txBox="1">
            <a:spLocks noGrp="1"/>
          </p:cNvSpPr>
          <p:nvPr>
            <p:ph type="title" idx="4294967295"/>
          </p:nvPr>
        </p:nvSpPr>
        <p:spPr>
          <a:xfrm>
            <a:off x="541350" y="147150"/>
            <a:ext cx="8259900" cy="662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fr-FR" sz="1800" b="1" noProof="0" dirty="0">
                <a:solidFill>
                  <a:schemeClr val="dk1"/>
                </a:solidFill>
                <a:latin typeface="Montserrat"/>
                <a:ea typeface="Montserrat"/>
                <a:cs typeface="Montserrat"/>
                <a:sym typeface="Montserrat"/>
              </a:rPr>
              <a:t>Enjeux du secteur : Défis et Opportunités</a:t>
            </a:r>
            <a:endParaRPr lang="fr-FR" sz="1800" b="1" noProof="0" dirty="0">
              <a:solidFill>
                <a:schemeClr val="accen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31205e158e0_0_33"/>
          <p:cNvSpPr txBox="1">
            <a:spLocks noGrp="1"/>
          </p:cNvSpPr>
          <p:nvPr>
            <p:ph type="title" idx="4294967295"/>
          </p:nvPr>
        </p:nvSpPr>
        <p:spPr>
          <a:xfrm>
            <a:off x="480500" y="224875"/>
            <a:ext cx="60555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rPr>
              <a:t>Compréhension de votre contexte et objectif</a:t>
            </a:r>
            <a:r>
              <a:rPr lang="fr-FR" sz="1700" b="1" noProof="0" dirty="0">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a:t>
            </a:r>
            <a:endParaRPr lang="fr-FR" sz="1700" b="1" noProof="0" dirty="0">
              <a:latin typeface="Montserrat"/>
              <a:ea typeface="Montserrat"/>
              <a:cs typeface="Montserrat"/>
              <a:sym typeface="Montserrat"/>
            </a:endParaRPr>
          </a:p>
        </p:txBody>
      </p:sp>
      <p:sp>
        <p:nvSpPr>
          <p:cNvPr id="684" name="Google Shape;684;g31205e158e0_0_33"/>
          <p:cNvSpPr/>
          <p:nvPr/>
        </p:nvSpPr>
        <p:spPr>
          <a:xfrm>
            <a:off x="2320024" y="1353950"/>
            <a:ext cx="732021" cy="2624758"/>
          </a:xfrm>
          <a:custGeom>
            <a:avLst/>
            <a:gdLst/>
            <a:ahLst/>
            <a:cxnLst/>
            <a:rect l="l" t="t" r="r" b="b"/>
            <a:pathLst>
              <a:path w="2897" h="12523" extrusionOk="0">
                <a:moveTo>
                  <a:pt x="49" y="12523"/>
                </a:moveTo>
                <a:cubicBezTo>
                  <a:pt x="24" y="12523"/>
                  <a:pt x="1" y="12502"/>
                  <a:pt x="1" y="12475"/>
                </a:cubicBezTo>
                <a:lnTo>
                  <a:pt x="1" y="48"/>
                </a:lnTo>
                <a:cubicBezTo>
                  <a:pt x="1" y="22"/>
                  <a:pt x="24" y="1"/>
                  <a:pt x="49" y="1"/>
                </a:cubicBezTo>
                <a:lnTo>
                  <a:pt x="2834" y="1"/>
                </a:lnTo>
                <a:cubicBezTo>
                  <a:pt x="2897" y="1"/>
                  <a:pt x="2897" y="96"/>
                  <a:pt x="2834" y="96"/>
                </a:cubicBezTo>
                <a:lnTo>
                  <a:pt x="98" y="96"/>
                </a:lnTo>
                <a:lnTo>
                  <a:pt x="98" y="12475"/>
                </a:lnTo>
                <a:cubicBezTo>
                  <a:pt x="98" y="12502"/>
                  <a:pt x="75" y="12523"/>
                  <a:pt x="49" y="12523"/>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685" name="Google Shape;685;g31205e158e0_0_33"/>
          <p:cNvSpPr/>
          <p:nvPr/>
        </p:nvSpPr>
        <p:spPr>
          <a:xfrm>
            <a:off x="6059626" y="3945166"/>
            <a:ext cx="54074" cy="45063"/>
          </a:xfrm>
          <a:custGeom>
            <a:avLst/>
            <a:gdLst/>
            <a:ahLst/>
            <a:cxnLst/>
            <a:rect l="l" t="t" r="r" b="b"/>
            <a:pathLst>
              <a:path w="214" h="215" extrusionOk="0">
                <a:moveTo>
                  <a:pt x="107" y="0"/>
                </a:moveTo>
                <a:cubicBezTo>
                  <a:pt x="48" y="0"/>
                  <a:pt x="1" y="48"/>
                  <a:pt x="1" y="107"/>
                </a:cubicBezTo>
                <a:cubicBezTo>
                  <a:pt x="1" y="166"/>
                  <a:pt x="48" y="215"/>
                  <a:pt x="107" y="215"/>
                </a:cubicBezTo>
                <a:cubicBezTo>
                  <a:pt x="166" y="215"/>
                  <a:pt x="214" y="166"/>
                  <a:pt x="214" y="107"/>
                </a:cubicBezTo>
                <a:cubicBezTo>
                  <a:pt x="214" y="48"/>
                  <a:pt x="166" y="0"/>
                  <a:pt x="107" y="0"/>
                </a:cubicBezTo>
                <a:close/>
              </a:path>
            </a:pathLst>
          </a:custGeom>
          <a:solidFill>
            <a:srgbClr val="FCFC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grpSp>
        <p:nvGrpSpPr>
          <p:cNvPr id="686" name="Google Shape;686;g31205e158e0_0_33"/>
          <p:cNvGrpSpPr/>
          <p:nvPr/>
        </p:nvGrpSpPr>
        <p:grpSpPr>
          <a:xfrm>
            <a:off x="4189224" y="1353956"/>
            <a:ext cx="746692" cy="2636291"/>
            <a:chOff x="3788918" y="1618442"/>
            <a:chExt cx="619353" cy="2636291"/>
          </a:xfrm>
        </p:grpSpPr>
        <p:sp>
          <p:nvSpPr>
            <p:cNvPr id="687" name="Google Shape;687;g31205e158e0_0_33"/>
            <p:cNvSpPr/>
            <p:nvPr/>
          </p:nvSpPr>
          <p:spPr>
            <a:xfrm>
              <a:off x="3801703" y="1618442"/>
              <a:ext cx="606568" cy="2624758"/>
            </a:xfrm>
            <a:custGeom>
              <a:avLst/>
              <a:gdLst/>
              <a:ahLst/>
              <a:cxnLst/>
              <a:rect l="l" t="t" r="r" b="b"/>
              <a:pathLst>
                <a:path w="2894" h="12523" extrusionOk="0">
                  <a:moveTo>
                    <a:pt x="48" y="12523"/>
                  </a:moveTo>
                  <a:cubicBezTo>
                    <a:pt x="21" y="12523"/>
                    <a:pt x="0" y="12502"/>
                    <a:pt x="0" y="12475"/>
                  </a:cubicBezTo>
                  <a:lnTo>
                    <a:pt x="0" y="48"/>
                  </a:lnTo>
                  <a:cubicBezTo>
                    <a:pt x="0" y="22"/>
                    <a:pt x="21" y="1"/>
                    <a:pt x="48" y="1"/>
                  </a:cubicBezTo>
                  <a:lnTo>
                    <a:pt x="2831" y="1"/>
                  </a:lnTo>
                  <a:cubicBezTo>
                    <a:pt x="2894" y="1"/>
                    <a:pt x="2894" y="96"/>
                    <a:pt x="2831" y="96"/>
                  </a:cubicBezTo>
                  <a:lnTo>
                    <a:pt x="95" y="96"/>
                  </a:lnTo>
                  <a:lnTo>
                    <a:pt x="95" y="12475"/>
                  </a:lnTo>
                  <a:cubicBezTo>
                    <a:pt x="95" y="12502"/>
                    <a:pt x="74" y="12523"/>
                    <a:pt x="48" y="12523"/>
                  </a:cubicBezTo>
                  <a:close/>
                </a:path>
              </a:pathLst>
            </a:custGeom>
            <a:solidFill>
              <a:srgbClr val="606F8C">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688" name="Google Shape;688;g31205e158e0_0_33"/>
            <p:cNvSpPr/>
            <p:nvPr/>
          </p:nvSpPr>
          <p:spPr>
            <a:xfrm>
              <a:off x="3788918" y="4209670"/>
              <a:ext cx="45273" cy="45063"/>
            </a:xfrm>
            <a:custGeom>
              <a:avLst/>
              <a:gdLst/>
              <a:ahLst/>
              <a:cxnLst/>
              <a:rect l="l" t="t" r="r" b="b"/>
              <a:pathLst>
                <a:path w="216" h="215" extrusionOk="0">
                  <a:moveTo>
                    <a:pt x="215" y="107"/>
                  </a:moveTo>
                  <a:cubicBezTo>
                    <a:pt x="215" y="166"/>
                    <a:pt x="168" y="215"/>
                    <a:pt x="109" y="215"/>
                  </a:cubicBezTo>
                  <a:cubicBezTo>
                    <a:pt x="50" y="215"/>
                    <a:pt x="0" y="166"/>
                    <a:pt x="0" y="107"/>
                  </a:cubicBezTo>
                  <a:cubicBezTo>
                    <a:pt x="0" y="48"/>
                    <a:pt x="50" y="0"/>
                    <a:pt x="109" y="0"/>
                  </a:cubicBezTo>
                  <a:cubicBezTo>
                    <a:pt x="168" y="0"/>
                    <a:pt x="215" y="48"/>
                    <a:pt x="215" y="107"/>
                  </a:cubicBezTo>
                  <a:close/>
                </a:path>
              </a:pathLst>
            </a:custGeom>
            <a:solidFill>
              <a:srgbClr val="606F8C">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grpSp>
      <p:sp>
        <p:nvSpPr>
          <p:cNvPr id="689" name="Google Shape;689;g31205e158e0_0_33"/>
          <p:cNvSpPr/>
          <p:nvPr/>
        </p:nvSpPr>
        <p:spPr>
          <a:xfrm>
            <a:off x="480500" y="1353950"/>
            <a:ext cx="731516" cy="2624758"/>
          </a:xfrm>
          <a:custGeom>
            <a:avLst/>
            <a:gdLst/>
            <a:ahLst/>
            <a:cxnLst/>
            <a:rect l="l" t="t" r="r" b="b"/>
            <a:pathLst>
              <a:path w="2895" h="12523" extrusionOk="0">
                <a:moveTo>
                  <a:pt x="48" y="1"/>
                </a:moveTo>
                <a:cubicBezTo>
                  <a:pt x="22" y="1"/>
                  <a:pt x="1" y="22"/>
                  <a:pt x="1" y="48"/>
                </a:cubicBezTo>
                <a:lnTo>
                  <a:pt x="1" y="12475"/>
                </a:lnTo>
                <a:cubicBezTo>
                  <a:pt x="1" y="12502"/>
                  <a:pt x="22" y="12523"/>
                  <a:pt x="48" y="12523"/>
                </a:cubicBezTo>
                <a:cubicBezTo>
                  <a:pt x="75" y="12523"/>
                  <a:pt x="96" y="12502"/>
                  <a:pt x="96" y="12475"/>
                </a:cubicBezTo>
                <a:lnTo>
                  <a:pt x="96" y="96"/>
                </a:lnTo>
                <a:lnTo>
                  <a:pt x="2832" y="96"/>
                </a:lnTo>
                <a:cubicBezTo>
                  <a:pt x="2895" y="96"/>
                  <a:pt x="2895" y="1"/>
                  <a:pt x="2832"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000000"/>
              </a:solidFill>
              <a:latin typeface="Arial"/>
              <a:ea typeface="Arial"/>
              <a:cs typeface="Arial"/>
              <a:sym typeface="Arial"/>
            </a:endParaRPr>
          </a:p>
        </p:txBody>
      </p:sp>
      <p:sp>
        <p:nvSpPr>
          <p:cNvPr id="690" name="Google Shape;690;g31205e158e0_0_33"/>
          <p:cNvSpPr/>
          <p:nvPr/>
        </p:nvSpPr>
        <p:spPr>
          <a:xfrm>
            <a:off x="457525" y="1548851"/>
            <a:ext cx="1785000" cy="3055500"/>
          </a:xfrm>
          <a:prstGeom prst="rect">
            <a:avLst/>
          </a:prstGeom>
          <a:solidFill>
            <a:srgbClr val="EFEEEE">
              <a:alpha val="49019"/>
            </a:srgbClr>
          </a:solidFill>
          <a:ln>
            <a:noFill/>
          </a:ln>
        </p:spPr>
        <p:txBody>
          <a:bodyPr spcFirstLastPara="1" wrap="square" lIns="91425" tIns="91425" rIns="91425" bIns="91425" anchor="t" anchorCtr="0">
            <a:noAutofit/>
          </a:bodyPr>
          <a:lstStyle/>
          <a:p>
            <a:pPr marL="89998" marR="0" lvl="0" indent="-89998" algn="l" rtl="0">
              <a:lnSpc>
                <a:spcPct val="115000"/>
              </a:lnSpc>
              <a:spcBef>
                <a:spcPts val="500"/>
              </a:spcBef>
              <a:spcAft>
                <a:spcPts val="0"/>
              </a:spcAft>
              <a:buClr>
                <a:schemeClr val="dk1"/>
              </a:buClr>
              <a:buSzPts val="700"/>
              <a:buFont typeface="Montserrat"/>
              <a:buChar char="●"/>
            </a:pPr>
            <a:r>
              <a:rPr lang="fr-FR" sz="700" noProof="0" dirty="0">
                <a:latin typeface="Montserrat" panose="00000500000000000000" pitchFamily="2" charset="0"/>
              </a:rPr>
              <a:t>Besoins croissants en flexibilité : L’entreprise cherche à adopter une solution ERP/CRM en cloud qui permette une personnalisation avancée des paramètres, notamment pour les devis et factures. Cette flexibilité vise à répondre aux besoins spécifiques des clients et partenaires.</a:t>
            </a:r>
            <a:endParaRPr lang="fr-FR" sz="700" i="0" u="none" strike="noStrike" cap="none" noProof="0" dirty="0">
              <a:solidFill>
                <a:srgbClr val="000000"/>
              </a:solidFill>
              <a:latin typeface="Montserrat" panose="00000500000000000000" pitchFamily="2" charset="0"/>
              <a:ea typeface="Montserrat"/>
              <a:cs typeface="Montserrat"/>
              <a:sym typeface="Montserrat"/>
            </a:endParaRPr>
          </a:p>
          <a:p>
            <a:pPr marL="89998" marR="0" lvl="0" indent="-89998" algn="l" rtl="0">
              <a:lnSpc>
                <a:spcPct val="115000"/>
              </a:lnSpc>
              <a:spcBef>
                <a:spcPts val="500"/>
              </a:spcBef>
              <a:spcAft>
                <a:spcPts val="500"/>
              </a:spcAft>
              <a:buClr>
                <a:schemeClr val="dk1"/>
              </a:buClr>
              <a:buSzPts val="700"/>
              <a:buFont typeface="Montserrat"/>
              <a:buChar char="●"/>
            </a:pPr>
            <a:r>
              <a:rPr lang="fr-FR" sz="700" noProof="0" dirty="0">
                <a:latin typeface="Montserrat" panose="00000500000000000000" pitchFamily="2" charset="0"/>
              </a:rPr>
              <a:t>Gestion fragmentée : Les systèmes actuels génèrent des silos entre la Finance, la Logistique et le CRM, ce qui complique l’exploitation optimale des données. Cela limite la visibilité globale sur les processus et freine la prise de décisions stratégiques.</a:t>
            </a:r>
            <a:endParaRPr lang="fr-FR" sz="700" i="0" u="none" strike="noStrike" cap="none" noProof="0" dirty="0">
              <a:solidFill>
                <a:srgbClr val="000000"/>
              </a:solidFill>
              <a:latin typeface="Montserrat" panose="00000500000000000000" pitchFamily="2" charset="0"/>
              <a:ea typeface="Montserrat"/>
              <a:cs typeface="Montserrat"/>
              <a:sym typeface="Montserrat"/>
            </a:endParaRPr>
          </a:p>
        </p:txBody>
      </p:sp>
      <p:sp>
        <p:nvSpPr>
          <p:cNvPr id="691" name="Google Shape;691;g31205e158e0_0_33"/>
          <p:cNvSpPr/>
          <p:nvPr/>
        </p:nvSpPr>
        <p:spPr>
          <a:xfrm>
            <a:off x="2318425" y="1524450"/>
            <a:ext cx="1847400" cy="3117300"/>
          </a:xfrm>
          <a:prstGeom prst="rect">
            <a:avLst/>
          </a:prstGeom>
          <a:solidFill>
            <a:srgbClr val="FEEEF0"/>
          </a:solidFill>
          <a:ln>
            <a:noFill/>
          </a:ln>
        </p:spPr>
        <p:txBody>
          <a:bodyPr spcFirstLastPara="1" wrap="square" lIns="91425" tIns="91425" rIns="91425" bIns="91425" anchor="t" anchorCtr="0">
            <a:noAutofit/>
          </a:bodyPr>
          <a:lstStyle/>
          <a:p>
            <a:pPr marL="89998" marR="0" lvl="0" indent="-89998" algn="l" rtl="0">
              <a:lnSpc>
                <a:spcPct val="115000"/>
              </a:lnSpc>
              <a:spcBef>
                <a:spcPts val="500"/>
              </a:spcBef>
              <a:spcAft>
                <a:spcPts val="0"/>
              </a:spcAft>
              <a:buClr>
                <a:srgbClr val="000000"/>
              </a:buClr>
              <a:buSzPts val="700"/>
              <a:buFont typeface="Montserrat"/>
              <a:buChar char="●"/>
            </a:pPr>
            <a:r>
              <a:rPr lang="fr-FR" sz="700" noProof="0" dirty="0">
                <a:latin typeface="Montserrat" panose="00000500000000000000" pitchFamily="2" charset="0"/>
              </a:rPr>
              <a:t>Intégration et automatisation des données : Les processus actuels nécessitent gestion manuelle(ex. : fichier Excel, les relances client). Une meilleure intégration entre les différents outils est essentielle pour assurer une fiabilité et un traitement rapide des sujets critiques.</a:t>
            </a:r>
            <a:endParaRPr lang="fr-FR" sz="700" i="0" u="none" strike="noStrike" cap="none" noProof="0" dirty="0">
              <a:solidFill>
                <a:srgbClr val="000000"/>
              </a:solidFill>
              <a:latin typeface="Montserrat" panose="00000500000000000000" pitchFamily="2" charset="0"/>
              <a:ea typeface="Montserrat"/>
              <a:cs typeface="Montserrat"/>
              <a:sym typeface="Montserrat"/>
            </a:endParaRPr>
          </a:p>
          <a:p>
            <a:pPr marL="89998" marR="0" lvl="0" indent="-89998" algn="l" rtl="0">
              <a:lnSpc>
                <a:spcPct val="115000"/>
              </a:lnSpc>
              <a:spcBef>
                <a:spcPts val="500"/>
              </a:spcBef>
              <a:spcAft>
                <a:spcPts val="0"/>
              </a:spcAft>
              <a:buClr>
                <a:srgbClr val="000000"/>
              </a:buClr>
              <a:buSzPts val="700"/>
              <a:buFont typeface="Montserrat"/>
              <a:buChar char="●"/>
            </a:pPr>
            <a:r>
              <a:rPr lang="fr-FR" sz="700" noProof="0" dirty="0">
                <a:latin typeface="Montserrat" panose="00000500000000000000" pitchFamily="2" charset="0"/>
              </a:rPr>
              <a:t>Centralisation inefficace : La centralisation des opérations via un outil non optimisé limite la flexibilité et crée des contraintes sur d’autres fonctions clés, comme la finance. Cela augmente la complexité des flux de travail et ralentit la coordination au sein de l’équipes.</a:t>
            </a:r>
            <a:endParaRPr lang="fr-FR" sz="700" i="0" u="none" strike="noStrike" cap="none" noProof="0" dirty="0">
              <a:solidFill>
                <a:srgbClr val="000000"/>
              </a:solidFill>
              <a:latin typeface="Montserrat" panose="00000500000000000000" pitchFamily="2" charset="0"/>
              <a:ea typeface="Montserrat"/>
              <a:cs typeface="Montserrat"/>
              <a:sym typeface="Montserrat"/>
            </a:endParaRPr>
          </a:p>
        </p:txBody>
      </p:sp>
      <p:sp>
        <p:nvSpPr>
          <p:cNvPr id="692" name="Google Shape;692;g31205e158e0_0_33"/>
          <p:cNvSpPr/>
          <p:nvPr/>
        </p:nvSpPr>
        <p:spPr>
          <a:xfrm>
            <a:off x="4241725" y="1524450"/>
            <a:ext cx="1847400" cy="3117300"/>
          </a:xfrm>
          <a:prstGeom prst="rect">
            <a:avLst/>
          </a:prstGeom>
          <a:noFill/>
          <a:ln>
            <a:noFill/>
          </a:ln>
        </p:spPr>
        <p:txBody>
          <a:bodyPr spcFirstLastPara="1" wrap="square" lIns="91425" tIns="91425" rIns="91425" bIns="91425" anchor="t" anchorCtr="0">
            <a:noAutofit/>
          </a:bodyPr>
          <a:lstStyle/>
          <a:p>
            <a:pPr marL="89999" marR="0" lvl="0" indent="-89999" algn="l" rtl="0">
              <a:lnSpc>
                <a:spcPct val="115000"/>
              </a:lnSpc>
              <a:spcBef>
                <a:spcPts val="500"/>
              </a:spcBef>
              <a:spcAft>
                <a:spcPts val="0"/>
              </a:spcAft>
              <a:buClr>
                <a:srgbClr val="000000"/>
              </a:buClr>
              <a:buSzPts val="700"/>
              <a:buFont typeface="Montserrat"/>
              <a:buChar char="●"/>
            </a:pPr>
            <a:r>
              <a:rPr lang="fr-FR" sz="700" noProof="0" dirty="0">
                <a:latin typeface="Montserrat" panose="00000500000000000000" pitchFamily="2" charset="0"/>
              </a:rPr>
              <a:t>Simplification des processus : Mettre en place une organisation basée sur des processus standardisés et harmonisés, favorisant une meilleure gestion des budgets, des devis, des factures </a:t>
            </a:r>
            <a:r>
              <a:rPr lang="fr-FR" sz="700" dirty="0">
                <a:latin typeface="Montserrat" panose="00000500000000000000" pitchFamily="2" charset="0"/>
              </a:rPr>
              <a:t>ainsi que le pilotage de la trésorerie.</a:t>
            </a:r>
            <a:endParaRPr lang="fr-FR" sz="700" i="0" u="none" strike="noStrike" cap="none" noProof="0" dirty="0">
              <a:solidFill>
                <a:srgbClr val="000000"/>
              </a:solidFill>
              <a:latin typeface="Montserrat" panose="00000500000000000000" pitchFamily="2" charset="0"/>
              <a:ea typeface="Montserrat"/>
              <a:cs typeface="Montserrat"/>
              <a:sym typeface="Montserrat"/>
            </a:endParaRPr>
          </a:p>
          <a:p>
            <a:pPr marL="89999" marR="0" lvl="0" indent="-89999" algn="l" rtl="0">
              <a:lnSpc>
                <a:spcPct val="115000"/>
              </a:lnSpc>
              <a:spcBef>
                <a:spcPts val="500"/>
              </a:spcBef>
              <a:spcAft>
                <a:spcPts val="0"/>
              </a:spcAft>
              <a:buClr>
                <a:srgbClr val="000000"/>
              </a:buClr>
              <a:buSzPts val="700"/>
              <a:buFont typeface="Montserrat"/>
              <a:buChar char="●"/>
            </a:pPr>
            <a:r>
              <a:rPr lang="fr-FR" sz="700" noProof="0" dirty="0">
                <a:latin typeface="Montserrat" panose="00000500000000000000" pitchFamily="2" charset="0"/>
              </a:rPr>
              <a:t>Amélioration de la rentabilité : Réduire les coûts opérationnels liés à la gestion des tâches récurrentes et chronophage en exploitant les avantages d’une architecture ERP cloud.</a:t>
            </a:r>
          </a:p>
          <a:p>
            <a:pPr marL="89999" marR="0" lvl="0" indent="-89999" algn="l" rtl="0">
              <a:lnSpc>
                <a:spcPct val="115000"/>
              </a:lnSpc>
              <a:spcBef>
                <a:spcPts val="500"/>
              </a:spcBef>
              <a:spcAft>
                <a:spcPts val="0"/>
              </a:spcAft>
              <a:buClr>
                <a:srgbClr val="000000"/>
              </a:buClr>
              <a:buSzPts val="700"/>
              <a:buFont typeface="Montserrat"/>
              <a:buChar char="●"/>
            </a:pPr>
            <a:r>
              <a:rPr lang="fr-FR" sz="700" noProof="0" dirty="0">
                <a:latin typeface="Montserrat" panose="00000500000000000000" pitchFamily="2" charset="0"/>
              </a:rPr>
              <a:t>Performance accrue : Offrir des outils de gestion analytique en temps réel pour suivre la profitabilité, les coûts, et les performances des prestataires tout en améliorant la traçabilité des opérations.</a:t>
            </a:r>
            <a:endParaRPr lang="fr-FR" sz="700" i="0" u="none" strike="noStrike" cap="none" noProof="0" dirty="0">
              <a:solidFill>
                <a:srgbClr val="000000"/>
              </a:solidFill>
              <a:latin typeface="Montserrat" panose="00000500000000000000" pitchFamily="2" charset="0"/>
              <a:ea typeface="Montserrat"/>
              <a:cs typeface="Montserrat"/>
              <a:sym typeface="Montserrat"/>
            </a:endParaRPr>
          </a:p>
        </p:txBody>
      </p:sp>
      <p:sp>
        <p:nvSpPr>
          <p:cNvPr id="693" name="Google Shape;693;g31205e158e0_0_33"/>
          <p:cNvSpPr/>
          <p:nvPr/>
        </p:nvSpPr>
        <p:spPr>
          <a:xfrm>
            <a:off x="480500" y="1065350"/>
            <a:ext cx="1785000" cy="26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chemeClr val="lt1"/>
                </a:solidFill>
                <a:latin typeface="Montserrat"/>
                <a:ea typeface="Montserrat"/>
                <a:cs typeface="Montserrat"/>
                <a:sym typeface="Montserrat"/>
              </a:rPr>
              <a:t>Contexte Business</a:t>
            </a:r>
          </a:p>
        </p:txBody>
      </p:sp>
      <p:sp>
        <p:nvSpPr>
          <p:cNvPr id="694" name="Google Shape;694;g31205e158e0_0_33"/>
          <p:cNvSpPr/>
          <p:nvPr/>
        </p:nvSpPr>
        <p:spPr>
          <a:xfrm>
            <a:off x="2318990" y="1065350"/>
            <a:ext cx="1861800" cy="2691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Contexte IT</a:t>
            </a:r>
          </a:p>
        </p:txBody>
      </p:sp>
      <p:sp>
        <p:nvSpPr>
          <p:cNvPr id="695" name="Google Shape;695;g31205e158e0_0_33"/>
          <p:cNvSpPr/>
          <p:nvPr/>
        </p:nvSpPr>
        <p:spPr>
          <a:xfrm>
            <a:off x="4234519" y="1065350"/>
            <a:ext cx="1861800" cy="269100"/>
          </a:xfrm>
          <a:prstGeom prst="rect">
            <a:avLst/>
          </a:prstGeom>
          <a:solidFill>
            <a:srgbClr val="606F8C">
              <a:alpha val="38431"/>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fr-FR" sz="700" b="1" i="0" u="none" strike="noStrike" cap="none" noProof="0" dirty="0">
                <a:solidFill>
                  <a:srgbClr val="000000"/>
                </a:solidFill>
                <a:latin typeface="Montserrat"/>
                <a:ea typeface="Montserrat"/>
                <a:cs typeface="Montserrat"/>
                <a:sym typeface="Montserrat"/>
              </a:rPr>
              <a:t>Enjeux et objectifs</a:t>
            </a:r>
          </a:p>
        </p:txBody>
      </p:sp>
      <p:sp>
        <p:nvSpPr>
          <p:cNvPr id="696" name="Google Shape;696;g31205e158e0_0_33"/>
          <p:cNvSpPr/>
          <p:nvPr/>
        </p:nvSpPr>
        <p:spPr>
          <a:xfrm>
            <a:off x="6535890" y="1488688"/>
            <a:ext cx="626100" cy="5979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noProof="0" dirty="0">
                <a:solidFill>
                  <a:srgbClr val="FFFFFF"/>
                </a:solidFill>
                <a:latin typeface="Montserrat"/>
                <a:ea typeface="Montserrat"/>
                <a:cs typeface="Montserrat"/>
                <a:sym typeface="Montserrat"/>
              </a:rPr>
              <a:t>1</a:t>
            </a:r>
          </a:p>
        </p:txBody>
      </p:sp>
      <p:sp>
        <p:nvSpPr>
          <p:cNvPr id="697" name="Google Shape;697;g31205e158e0_0_33"/>
          <p:cNvSpPr/>
          <p:nvPr/>
        </p:nvSpPr>
        <p:spPr>
          <a:xfrm>
            <a:off x="7136887" y="2898598"/>
            <a:ext cx="17229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Données &amp; Analytiques</a:t>
            </a:r>
            <a:endParaRPr lang="fr-FR" sz="800" b="1" i="0" u="none" strike="noStrike" cap="none" noProof="0" dirty="0">
              <a:solidFill>
                <a:srgbClr val="000000"/>
              </a:solidFill>
              <a:latin typeface="Montserrat"/>
              <a:ea typeface="Montserrat"/>
              <a:cs typeface="Montserrat"/>
              <a:sym typeface="Montserrat"/>
            </a:endParaRPr>
          </a:p>
        </p:txBody>
      </p:sp>
      <p:sp>
        <p:nvSpPr>
          <p:cNvPr id="698" name="Google Shape;698;g31205e158e0_0_33"/>
          <p:cNvSpPr/>
          <p:nvPr/>
        </p:nvSpPr>
        <p:spPr>
          <a:xfrm>
            <a:off x="6547000" y="2133185"/>
            <a:ext cx="603900" cy="5979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noProof="0" dirty="0">
                <a:solidFill>
                  <a:srgbClr val="FFFFFF"/>
                </a:solidFill>
                <a:latin typeface="Montserrat"/>
                <a:ea typeface="Montserrat"/>
                <a:cs typeface="Montserrat"/>
                <a:sym typeface="Montserrat"/>
              </a:rPr>
              <a:t>2</a:t>
            </a:r>
          </a:p>
        </p:txBody>
      </p:sp>
      <p:sp>
        <p:nvSpPr>
          <p:cNvPr id="699" name="Google Shape;699;g31205e158e0_0_33"/>
          <p:cNvSpPr/>
          <p:nvPr/>
        </p:nvSpPr>
        <p:spPr>
          <a:xfrm>
            <a:off x="7129175" y="2247656"/>
            <a:ext cx="17307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Processus</a:t>
            </a:r>
            <a:endParaRPr lang="fr-FR" sz="800" b="1" i="0" u="none" strike="noStrike" cap="none" noProof="0" dirty="0">
              <a:solidFill>
                <a:srgbClr val="000000"/>
              </a:solidFill>
              <a:latin typeface="Montserrat"/>
              <a:ea typeface="Montserrat"/>
              <a:cs typeface="Montserrat"/>
              <a:sym typeface="Montserrat"/>
            </a:endParaRPr>
          </a:p>
        </p:txBody>
      </p:sp>
      <p:sp>
        <p:nvSpPr>
          <p:cNvPr id="700" name="Google Shape;700;g31205e158e0_0_33"/>
          <p:cNvSpPr/>
          <p:nvPr/>
        </p:nvSpPr>
        <p:spPr>
          <a:xfrm>
            <a:off x="6547000" y="2777658"/>
            <a:ext cx="603900" cy="5979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noProof="0" dirty="0">
                <a:solidFill>
                  <a:srgbClr val="FFFFFF"/>
                </a:solidFill>
                <a:latin typeface="Montserrat"/>
                <a:ea typeface="Montserrat"/>
                <a:cs typeface="Montserrat"/>
                <a:sym typeface="Montserrat"/>
              </a:rPr>
              <a:t>3</a:t>
            </a:r>
          </a:p>
        </p:txBody>
      </p:sp>
      <p:sp>
        <p:nvSpPr>
          <p:cNvPr id="701" name="Google Shape;701;g31205e158e0_0_33"/>
          <p:cNvSpPr/>
          <p:nvPr/>
        </p:nvSpPr>
        <p:spPr>
          <a:xfrm>
            <a:off x="7129175" y="1596725"/>
            <a:ext cx="17307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People &amp; Organisation</a:t>
            </a:r>
            <a:endParaRPr lang="fr-FR" sz="800" b="1" i="0" u="none" strike="noStrike" cap="none" noProof="0" dirty="0">
              <a:solidFill>
                <a:srgbClr val="000000"/>
              </a:solidFill>
              <a:latin typeface="Montserrat"/>
              <a:ea typeface="Montserrat"/>
              <a:cs typeface="Montserrat"/>
              <a:sym typeface="Montserrat"/>
            </a:endParaRPr>
          </a:p>
        </p:txBody>
      </p:sp>
      <p:sp>
        <p:nvSpPr>
          <p:cNvPr id="702" name="Google Shape;702;g31205e158e0_0_33"/>
          <p:cNvSpPr/>
          <p:nvPr/>
        </p:nvSpPr>
        <p:spPr>
          <a:xfrm>
            <a:off x="6547000" y="3422130"/>
            <a:ext cx="603900" cy="5979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noProof="0" dirty="0">
                <a:solidFill>
                  <a:srgbClr val="FFFFFF"/>
                </a:solidFill>
                <a:latin typeface="Montserrat"/>
                <a:ea typeface="Montserrat"/>
                <a:cs typeface="Montserrat"/>
                <a:sym typeface="Montserrat"/>
              </a:rPr>
              <a:t>4</a:t>
            </a:r>
          </a:p>
        </p:txBody>
      </p:sp>
      <p:sp>
        <p:nvSpPr>
          <p:cNvPr id="703" name="Google Shape;703;g31205e158e0_0_33"/>
          <p:cNvSpPr/>
          <p:nvPr/>
        </p:nvSpPr>
        <p:spPr>
          <a:xfrm>
            <a:off x="7129175" y="3536600"/>
            <a:ext cx="1730700" cy="369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noProof="0" dirty="0">
                <a:solidFill>
                  <a:srgbClr val="000000"/>
                </a:solidFill>
                <a:latin typeface="Montserrat"/>
                <a:ea typeface="Montserrat"/>
                <a:cs typeface="Montserrat"/>
                <a:sym typeface="Montserrat"/>
              </a:rPr>
              <a:t>Architecture</a:t>
            </a:r>
          </a:p>
        </p:txBody>
      </p:sp>
      <p:sp>
        <p:nvSpPr>
          <p:cNvPr id="704" name="Google Shape;704;g31205e158e0_0_33"/>
          <p:cNvSpPr/>
          <p:nvPr/>
        </p:nvSpPr>
        <p:spPr>
          <a:xfrm>
            <a:off x="6535900" y="1141538"/>
            <a:ext cx="2483100" cy="269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fr-FR" sz="800" b="1" i="0" u="none" strike="noStrike" cap="none" noProof="0" dirty="0">
                <a:solidFill>
                  <a:srgbClr val="000000"/>
                </a:solidFill>
                <a:latin typeface="Montserrat"/>
                <a:ea typeface="Montserrat"/>
                <a:cs typeface="Montserrat"/>
                <a:sym typeface="Montserrat"/>
              </a:rPr>
              <a:t>Proposition d’accompagnement sur 4 </a:t>
            </a:r>
            <a:r>
              <a:rPr lang="fr-FR" sz="800" b="1" noProof="0" dirty="0">
                <a:latin typeface="Montserrat"/>
                <a:ea typeface="Montserrat"/>
                <a:cs typeface="Montserrat"/>
                <a:sym typeface="Montserrat"/>
              </a:rPr>
              <a:t>périmètres</a:t>
            </a:r>
            <a:endParaRPr lang="fr-FR" sz="800" b="1" i="0" u="none" strike="noStrike" cap="none" noProof="0" dirty="0">
              <a:solidFill>
                <a:srgbClr val="00000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g312e292c297_0_910"/>
          <p:cNvPicPr preferRelativeResize="0"/>
          <p:nvPr/>
        </p:nvPicPr>
        <p:blipFill rotWithShape="1">
          <a:blip r:embed="rId3">
            <a:alphaModFix/>
          </a:blip>
          <a:srcRect/>
          <a:stretch/>
        </p:blipFill>
        <p:spPr>
          <a:xfrm>
            <a:off x="571" y="322"/>
            <a:ext cx="9142858" cy="5142857"/>
          </a:xfrm>
          <a:prstGeom prst="rect">
            <a:avLst/>
          </a:prstGeom>
          <a:noFill/>
          <a:ln>
            <a:noFill/>
          </a:ln>
        </p:spPr>
      </p:pic>
      <p:sp>
        <p:nvSpPr>
          <p:cNvPr id="711" name="Google Shape;711;g312e292c297_0_910"/>
          <p:cNvSpPr txBox="1">
            <a:spLocks noGrp="1"/>
          </p:cNvSpPr>
          <p:nvPr>
            <p:ph type="title" idx="4294967295"/>
          </p:nvPr>
        </p:nvSpPr>
        <p:spPr>
          <a:xfrm>
            <a:off x="480500" y="224875"/>
            <a:ext cx="8286600" cy="34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fr-FR" sz="1700" b="1" noProof="0" dirty="0">
                <a:latin typeface="Montserrat"/>
                <a:ea typeface="Montserrat"/>
                <a:cs typeface="Montserrat"/>
                <a:sym typeface="Montserrat"/>
              </a:rPr>
              <a:t>Voici les principaux défis pour assurer le succès de l'intégration</a:t>
            </a:r>
          </a:p>
        </p:txBody>
      </p:sp>
      <p:graphicFrame>
        <p:nvGraphicFramePr>
          <p:cNvPr id="3" name="Tableau 2">
            <a:extLst>
              <a:ext uri="{FF2B5EF4-FFF2-40B4-BE49-F238E27FC236}">
                <a16:creationId xmlns:a16="http://schemas.microsoft.com/office/drawing/2014/main" id="{51E302EF-56DD-A059-7AF6-BD3A9E2D9035}"/>
              </a:ext>
            </a:extLst>
          </p:cNvPr>
          <p:cNvGraphicFramePr>
            <a:graphicFrameLocks noGrp="1"/>
          </p:cNvGraphicFramePr>
          <p:nvPr>
            <p:extLst>
              <p:ext uri="{D42A27DB-BD31-4B8C-83A1-F6EECF244321}">
                <p14:modId xmlns:p14="http://schemas.microsoft.com/office/powerpoint/2010/main" val="904568061"/>
              </p:ext>
            </p:extLst>
          </p:nvPr>
        </p:nvGraphicFramePr>
        <p:xfrm>
          <a:off x="712240" y="957943"/>
          <a:ext cx="7836674" cy="3788226"/>
        </p:xfrm>
        <a:graphic>
          <a:graphicData uri="http://schemas.openxmlformats.org/drawingml/2006/table">
            <a:tbl>
              <a:tblPr firstRow="1" bandRow="1"/>
              <a:tblGrid>
                <a:gridCol w="2723384">
                  <a:extLst>
                    <a:ext uri="{9D8B030D-6E8A-4147-A177-3AD203B41FA5}">
                      <a16:colId xmlns:a16="http://schemas.microsoft.com/office/drawing/2014/main" val="3632232526"/>
                    </a:ext>
                  </a:extLst>
                </a:gridCol>
                <a:gridCol w="2540766">
                  <a:extLst>
                    <a:ext uri="{9D8B030D-6E8A-4147-A177-3AD203B41FA5}">
                      <a16:colId xmlns:a16="http://schemas.microsoft.com/office/drawing/2014/main" val="3216489531"/>
                    </a:ext>
                  </a:extLst>
                </a:gridCol>
                <a:gridCol w="2572524">
                  <a:extLst>
                    <a:ext uri="{9D8B030D-6E8A-4147-A177-3AD203B41FA5}">
                      <a16:colId xmlns:a16="http://schemas.microsoft.com/office/drawing/2014/main" val="4284189520"/>
                    </a:ext>
                  </a:extLst>
                </a:gridCol>
              </a:tblGrid>
              <a:tr h="182461">
                <a:tc>
                  <a:txBody>
                    <a:bodyPr/>
                    <a:lstStyle/>
                    <a:p>
                      <a:pPr algn="ctr" rtl="0" fontAlgn="ctr"/>
                      <a:r>
                        <a:rPr lang="fr-FR" sz="700" b="1" i="0" u="none" strike="noStrike">
                          <a:solidFill>
                            <a:srgbClr val="3C3C3A"/>
                          </a:solidFill>
                          <a:effectLst/>
                          <a:latin typeface="Montserrat" panose="00000500000000000000" pitchFamily="2" charset="0"/>
                        </a:rPr>
                        <a:t>Défi Clé</a:t>
                      </a:r>
                    </a:p>
                  </a:txBody>
                  <a:tcPr marL="4606" marR="4606" marT="460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CA2AE"/>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tc>
                  <a:txBody>
                    <a:bodyPr/>
                    <a:lstStyle/>
                    <a:p>
                      <a:pPr algn="ctr" rtl="0" fontAlgn="ctr"/>
                      <a:r>
                        <a:rPr lang="fr-FR" sz="700" b="1" i="0" u="none" strike="noStrike">
                          <a:solidFill>
                            <a:srgbClr val="3C3C3A"/>
                          </a:solidFill>
                          <a:effectLst/>
                          <a:latin typeface="Montserrat" panose="00000500000000000000" pitchFamily="2" charset="0"/>
                        </a:rPr>
                        <a:t>Comment y répondre</a:t>
                      </a:r>
                    </a:p>
                  </a:txBody>
                  <a:tcPr marL="4606" marR="4606" marT="460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CA2AE"/>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tc>
                  <a:txBody>
                    <a:bodyPr/>
                    <a:lstStyle/>
                    <a:p>
                      <a:pPr algn="ctr" rtl="0" fontAlgn="ctr"/>
                      <a:r>
                        <a:rPr lang="fr-FR" sz="700" b="1" i="0" u="none" strike="noStrike">
                          <a:solidFill>
                            <a:srgbClr val="3C3C3A"/>
                          </a:solidFill>
                          <a:effectLst/>
                          <a:latin typeface="Montserrat" panose="00000500000000000000" pitchFamily="2" charset="0"/>
                        </a:rPr>
                        <a:t>Notre approche</a:t>
                      </a:r>
                    </a:p>
                  </a:txBody>
                  <a:tcPr marL="4606" marR="4606" marT="460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CA2AE"/>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extLst>
                  <a:ext uri="{0D108BD9-81ED-4DB2-BD59-A6C34878D82A}">
                    <a16:rowId xmlns:a16="http://schemas.microsoft.com/office/drawing/2014/main" val="3680236229"/>
                  </a:ext>
                </a:extLst>
              </a:tr>
              <a:tr h="721153">
                <a:tc>
                  <a:txBody>
                    <a:bodyPr/>
                    <a:lstStyle/>
                    <a:p>
                      <a:pPr algn="ctr" rtl="0" fontAlgn="ctr"/>
                      <a:r>
                        <a:rPr lang="fr-FR" sz="700" b="1" i="0" u="none" strike="noStrike" dirty="0">
                          <a:solidFill>
                            <a:srgbClr val="3C3C3A"/>
                          </a:solidFill>
                          <a:effectLst/>
                          <a:latin typeface="Montserrat" panose="00000500000000000000" pitchFamily="2" charset="0"/>
                        </a:rPr>
                        <a:t>Gestion des devis et factures simplifiée</a:t>
                      </a:r>
                    </a:p>
                  </a:txBody>
                  <a:tcPr marL="4606"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2DADA"/>
                    </a:solidFill>
                  </a:tcPr>
                </a:tc>
                <a:tc>
                  <a:txBody>
                    <a:bodyPr/>
                    <a:lstStyle/>
                    <a:p>
                      <a:pPr algn="l" rtl="0" fontAlgn="ctr"/>
                      <a:r>
                        <a:rPr lang="fr-FR" sz="700" b="0" i="0" u="none" strike="noStrike">
                          <a:solidFill>
                            <a:srgbClr val="3C3C3A"/>
                          </a:solidFill>
                          <a:effectLst/>
                          <a:latin typeface="Montserrat" panose="00000500000000000000" pitchFamily="2" charset="0"/>
                        </a:rPr>
                        <a:t>Mettre en place un module de gestion commerciale intégré à Odoo pour automatiser les devis et les factures.</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2DADA"/>
                    </a:solidFill>
                  </a:tcPr>
                </a:tc>
                <a:tc>
                  <a:txBody>
                    <a:bodyPr/>
                    <a:lstStyle/>
                    <a:p>
                      <a:pPr algn="l" rtl="0" fontAlgn="ctr"/>
                      <a:r>
                        <a:rPr lang="fr-FR" sz="700" b="0" i="0" u="none" strike="noStrike">
                          <a:solidFill>
                            <a:srgbClr val="3C3C3A"/>
                          </a:solidFill>
                          <a:effectLst/>
                          <a:latin typeface="Montserrat" panose="00000500000000000000" pitchFamily="2" charset="0"/>
                        </a:rPr>
                        <a:t>Configurer les modules Odoo CRM et Comptabilité avec des modèles personnalisés pour devis et factures.</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2DADA"/>
                    </a:solidFill>
                  </a:tcPr>
                </a:tc>
                <a:extLst>
                  <a:ext uri="{0D108BD9-81ED-4DB2-BD59-A6C34878D82A}">
                    <a16:rowId xmlns:a16="http://schemas.microsoft.com/office/drawing/2014/main" val="1478751759"/>
                  </a:ext>
                </a:extLst>
              </a:tr>
              <a:tr h="721153">
                <a:tc>
                  <a:txBody>
                    <a:bodyPr/>
                    <a:lstStyle/>
                    <a:p>
                      <a:pPr algn="ctr" rtl="0" fontAlgn="ctr"/>
                      <a:r>
                        <a:rPr lang="fr-FR" sz="700" b="1" i="0" u="none" strike="noStrike">
                          <a:solidFill>
                            <a:srgbClr val="2B1713"/>
                          </a:solidFill>
                          <a:effectLst/>
                          <a:latin typeface="Montserrat" panose="00000500000000000000" pitchFamily="2" charset="0"/>
                        </a:rPr>
                        <a:t>Organisation efficace des interventions</a:t>
                      </a:r>
                    </a:p>
                  </a:txBody>
                  <a:tcPr marL="4606"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tc>
                  <a:txBody>
                    <a:bodyPr/>
                    <a:lstStyle/>
                    <a:p>
                      <a:pPr algn="l" rtl="0" fontAlgn="ctr"/>
                      <a:r>
                        <a:rPr lang="fr-FR" sz="700" b="0" i="0" u="none" strike="noStrike" dirty="0">
                          <a:solidFill>
                            <a:srgbClr val="3C3C3A"/>
                          </a:solidFill>
                          <a:effectLst/>
                          <a:latin typeface="Montserrat" panose="00000500000000000000" pitchFamily="2" charset="0"/>
                        </a:rPr>
                        <a:t>Utiliser le module Odoo Service pour planifier et suivre les interventions.</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tc>
                  <a:txBody>
                    <a:bodyPr/>
                    <a:lstStyle/>
                    <a:p>
                      <a:pPr algn="l" rtl="0" fontAlgn="ctr"/>
                      <a:r>
                        <a:rPr lang="fr-FR" sz="700" b="0" i="0" u="none" strike="noStrike">
                          <a:solidFill>
                            <a:srgbClr val="3C3C3A"/>
                          </a:solidFill>
                          <a:effectLst/>
                          <a:latin typeface="Montserrat" panose="00000500000000000000" pitchFamily="2" charset="0"/>
                        </a:rPr>
                        <a:t>Déployer une solution de gestion d'intervention avec un tableau de bord clair et des rappels automatisés.</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extLst>
                  <a:ext uri="{0D108BD9-81ED-4DB2-BD59-A6C34878D82A}">
                    <a16:rowId xmlns:a16="http://schemas.microsoft.com/office/drawing/2014/main" val="2426338980"/>
                  </a:ext>
                </a:extLst>
              </a:tr>
              <a:tr h="721153">
                <a:tc>
                  <a:txBody>
                    <a:bodyPr/>
                    <a:lstStyle/>
                    <a:p>
                      <a:pPr algn="ctr" rtl="0" fontAlgn="ctr"/>
                      <a:r>
                        <a:rPr lang="fr-FR" sz="700" b="1" i="0" u="none" strike="noStrike" dirty="0">
                          <a:solidFill>
                            <a:srgbClr val="3C3C3A"/>
                          </a:solidFill>
                          <a:effectLst/>
                          <a:latin typeface="Montserrat" panose="00000500000000000000" pitchFamily="2" charset="0"/>
                        </a:rPr>
                        <a:t>Gestion et suivi des projets</a:t>
                      </a:r>
                    </a:p>
                  </a:txBody>
                  <a:tcPr marL="4606"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C5D8F1"/>
                    </a:solidFill>
                  </a:tcPr>
                </a:tc>
                <a:tc>
                  <a:txBody>
                    <a:bodyPr/>
                    <a:lstStyle/>
                    <a:p>
                      <a:pPr algn="l" rtl="0" fontAlgn="ctr"/>
                      <a:r>
                        <a:rPr lang="fr-FR" sz="700" b="0" i="0" u="none" strike="noStrike" dirty="0">
                          <a:solidFill>
                            <a:srgbClr val="3C3C3A"/>
                          </a:solidFill>
                          <a:effectLst/>
                          <a:latin typeface="Montserrat" panose="00000500000000000000" pitchFamily="2" charset="0"/>
                        </a:rPr>
                        <a:t>Mettre en place une gestion de projet simple et intuitive permettant le suivie des process, des temps et alimentant la facturation de manière automatique,</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C5D8F1"/>
                    </a:solidFill>
                  </a:tcPr>
                </a:tc>
                <a:tc>
                  <a:txBody>
                    <a:bodyPr/>
                    <a:lstStyle/>
                    <a:p>
                      <a:pPr algn="l" rtl="0" fontAlgn="ctr"/>
                      <a:r>
                        <a:rPr lang="fr-FR" sz="700" b="0" i="0" u="none" strike="noStrike" dirty="0">
                          <a:solidFill>
                            <a:srgbClr val="3C3C3A"/>
                          </a:solidFill>
                          <a:effectLst/>
                          <a:latin typeface="Montserrat" panose="00000500000000000000" pitchFamily="2" charset="0"/>
                        </a:rPr>
                        <a:t>Configurer un système de gestion de projet et suivi budgétaire de ces projets.</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C5D8F1"/>
                    </a:solidFill>
                  </a:tcPr>
                </a:tc>
                <a:extLst>
                  <a:ext uri="{0D108BD9-81ED-4DB2-BD59-A6C34878D82A}">
                    <a16:rowId xmlns:a16="http://schemas.microsoft.com/office/drawing/2014/main" val="2225675295"/>
                  </a:ext>
                </a:extLst>
              </a:tr>
              <a:tr h="721153">
                <a:tc>
                  <a:txBody>
                    <a:bodyPr/>
                    <a:lstStyle/>
                    <a:p>
                      <a:pPr algn="ctr" rtl="0" fontAlgn="ctr"/>
                      <a:r>
                        <a:rPr lang="fr-FR" sz="700" b="1" i="0" u="none" strike="noStrike" dirty="0">
                          <a:solidFill>
                            <a:srgbClr val="2B1713"/>
                          </a:solidFill>
                          <a:effectLst/>
                          <a:latin typeface="Montserrat" panose="00000500000000000000" pitchFamily="2" charset="0"/>
                        </a:rPr>
                        <a:t>Conformité aux normes en vigueur dans la sécurité incendie</a:t>
                      </a:r>
                    </a:p>
                  </a:txBody>
                  <a:tcPr marL="4606"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tc>
                  <a:txBody>
                    <a:bodyPr/>
                    <a:lstStyle/>
                    <a:p>
                      <a:pPr algn="l" rtl="0" fontAlgn="ctr"/>
                      <a:r>
                        <a:rPr lang="fr-FR" sz="700" b="0" i="0" u="none" strike="noStrike">
                          <a:solidFill>
                            <a:srgbClr val="3C3C3A"/>
                          </a:solidFill>
                          <a:effectLst/>
                          <a:latin typeface="Montserrat" panose="00000500000000000000" pitchFamily="2" charset="0"/>
                        </a:rPr>
                        <a:t>Paramétrer des rapports spécifiques pour vérifier la conformité des interventions et du matériel.</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tc>
                  <a:txBody>
                    <a:bodyPr/>
                    <a:lstStyle/>
                    <a:p>
                      <a:pPr algn="l" rtl="0" fontAlgn="ctr"/>
                      <a:r>
                        <a:rPr lang="fr-FR" sz="700" b="0" i="0" u="none" strike="noStrike">
                          <a:solidFill>
                            <a:srgbClr val="3C3C3A"/>
                          </a:solidFill>
                          <a:effectLst/>
                          <a:latin typeface="Montserrat" panose="00000500000000000000" pitchFamily="2" charset="0"/>
                        </a:rPr>
                        <a:t>Créer des checklists et des workflows conformes aux réglementations sectorielles.</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FFFFFF"/>
                    </a:solidFill>
                  </a:tcPr>
                </a:tc>
                <a:extLst>
                  <a:ext uri="{0D108BD9-81ED-4DB2-BD59-A6C34878D82A}">
                    <a16:rowId xmlns:a16="http://schemas.microsoft.com/office/drawing/2014/main" val="2280181029"/>
                  </a:ext>
                </a:extLst>
              </a:tr>
              <a:tr h="721153">
                <a:tc>
                  <a:txBody>
                    <a:bodyPr/>
                    <a:lstStyle/>
                    <a:p>
                      <a:pPr algn="ctr" rtl="0" fontAlgn="ctr"/>
                      <a:r>
                        <a:rPr lang="fr-FR" sz="700" b="1" i="0" u="none" strike="noStrike">
                          <a:solidFill>
                            <a:srgbClr val="2B1713"/>
                          </a:solidFill>
                          <a:effectLst/>
                          <a:latin typeface="Montserrat" panose="00000500000000000000" pitchFamily="2" charset="0"/>
                        </a:rPr>
                        <a:t>Adoption rapide de l'outil par une petite équipe</a:t>
                      </a:r>
                    </a:p>
                  </a:txBody>
                  <a:tcPr marL="4606"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D8D8D8"/>
                    </a:solidFill>
                  </a:tcPr>
                </a:tc>
                <a:tc>
                  <a:txBody>
                    <a:bodyPr/>
                    <a:lstStyle/>
                    <a:p>
                      <a:pPr algn="l" rtl="0" fontAlgn="ctr"/>
                      <a:r>
                        <a:rPr lang="fr-FR" sz="700" b="0" i="0" u="none" strike="noStrike">
                          <a:solidFill>
                            <a:srgbClr val="3C3C3A"/>
                          </a:solidFill>
                          <a:effectLst/>
                          <a:latin typeface="Montserrat" panose="00000500000000000000" pitchFamily="2" charset="0"/>
                        </a:rPr>
                        <a:t>Proposer un environnement simple et intuitif avec des formations adaptées à l'équipe.</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D8D8D8"/>
                    </a:solidFill>
                  </a:tcPr>
                </a:tc>
                <a:tc>
                  <a:txBody>
                    <a:bodyPr/>
                    <a:lstStyle/>
                    <a:p>
                      <a:pPr algn="l" rtl="0" fontAlgn="ctr"/>
                      <a:r>
                        <a:rPr lang="fr-FR" sz="700" b="0" i="0" u="none" strike="noStrike" dirty="0">
                          <a:solidFill>
                            <a:srgbClr val="3C3C3A"/>
                          </a:solidFill>
                          <a:effectLst/>
                          <a:latin typeface="Montserrat" panose="00000500000000000000" pitchFamily="2" charset="0"/>
                        </a:rPr>
                        <a:t>Organiser des sessions de formation courtes et ciblées pour faciliter la prise en main.</a:t>
                      </a:r>
                    </a:p>
                  </a:txBody>
                  <a:tcPr marL="41453" marR="4606" marT="4606" marB="0" anchor="ctr">
                    <a:lnL w="12700" cap="flat" cmpd="sng" algn="ctr">
                      <a:solidFill>
                        <a:srgbClr val="3C3C3A"/>
                      </a:solidFill>
                      <a:prstDash val="solid"/>
                      <a:round/>
                      <a:headEnd type="none" w="med" len="med"/>
                      <a:tailEnd type="none" w="med" len="med"/>
                    </a:lnL>
                    <a:lnR w="12700" cap="flat" cmpd="sng" algn="ctr">
                      <a:solidFill>
                        <a:srgbClr val="3C3C3A"/>
                      </a:solidFill>
                      <a:prstDash val="solid"/>
                      <a:round/>
                      <a:headEnd type="none" w="med" len="med"/>
                      <a:tailEnd type="none" w="med" len="med"/>
                    </a:lnR>
                    <a:lnT w="12700" cap="flat" cmpd="sng" algn="ctr">
                      <a:solidFill>
                        <a:srgbClr val="3C3C3A"/>
                      </a:solidFill>
                      <a:prstDash val="solid"/>
                      <a:round/>
                      <a:headEnd type="none" w="med" len="med"/>
                      <a:tailEnd type="none" w="med" len="med"/>
                    </a:lnT>
                    <a:lnB w="12700" cap="flat" cmpd="sng" algn="ctr">
                      <a:solidFill>
                        <a:srgbClr val="3C3C3A"/>
                      </a:solidFill>
                      <a:prstDash val="solid"/>
                      <a:round/>
                      <a:headEnd type="none" w="med" len="med"/>
                      <a:tailEnd type="none" w="med" len="med"/>
                    </a:lnB>
                    <a:solidFill>
                      <a:srgbClr val="D8D8D8"/>
                    </a:solidFill>
                  </a:tcPr>
                </a:tc>
                <a:extLst>
                  <a:ext uri="{0D108BD9-81ED-4DB2-BD59-A6C34878D82A}">
                    <a16:rowId xmlns:a16="http://schemas.microsoft.com/office/drawing/2014/main" val="2234144907"/>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3C3C3A"/>
      </a:dk1>
      <a:lt1>
        <a:srgbClr val="FFFFFF"/>
      </a:lt1>
      <a:dk2>
        <a:srgbClr val="3C3C3A"/>
      </a:dk2>
      <a:lt2>
        <a:srgbClr val="F8485E"/>
      </a:lt2>
      <a:accent1>
        <a:srgbClr val="F8485E"/>
      </a:accent1>
      <a:accent2>
        <a:srgbClr val="FCA2AE"/>
      </a:accent2>
      <a:accent3>
        <a:srgbClr val="FDDADE"/>
      </a:accent3>
      <a:accent4>
        <a:srgbClr val="D7EBE7"/>
      </a:accent4>
      <a:accent5>
        <a:srgbClr val="EFEADC"/>
      </a:accent5>
      <a:accent6>
        <a:srgbClr val="EFEEEE"/>
      </a:accent6>
      <a:hlink>
        <a:srgbClr val="F848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F01728C3BAF4186792421A1BB2544" ma:contentTypeVersion="4" ma:contentTypeDescription="Crée un document." ma:contentTypeScope="" ma:versionID="dfe58fbc607fd022c1a4f0f3ce1459f3">
  <xsd:schema xmlns:xsd="http://www.w3.org/2001/XMLSchema" xmlns:xs="http://www.w3.org/2001/XMLSchema" xmlns:p="http://schemas.microsoft.com/office/2006/metadata/properties" xmlns:ns2="b4cda2fb-ac89-42bb-971c-966b6455baee" targetNamespace="http://schemas.microsoft.com/office/2006/metadata/properties" ma:root="true" ma:fieldsID="b272736e9b8c5c6a4090b50e36ee3fab" ns2:_="">
    <xsd:import namespace="b4cda2fb-ac89-42bb-971c-966b6455bae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cda2fb-ac89-42bb-971c-966b6455ba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0007D7-C18E-4118-ADE6-D4F6404D9C5A}">
  <ds:schemaRefs>
    <ds:schemaRef ds:uri="http://schemas.microsoft.com/sharepoint/v3/contenttype/forms"/>
  </ds:schemaRefs>
</ds:datastoreItem>
</file>

<file path=customXml/itemProps2.xml><?xml version="1.0" encoding="utf-8"?>
<ds:datastoreItem xmlns:ds="http://schemas.openxmlformats.org/officeDocument/2006/customXml" ds:itemID="{0AB8C53F-064F-4B99-85FB-CDDE031881BF}">
  <ds:schemaRefs>
    <ds:schemaRef ds:uri="b4cda2fb-ac89-42bb-971c-966b6455ba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3B9CF5-3727-41F1-A831-EFD5D68C40C0}">
  <ds:schemaRef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b4cda2fb-ac89-42bb-971c-966b6455bae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3520</Words>
  <Application>Microsoft Office PowerPoint</Application>
  <PresentationFormat>Affichage à l'écran (16:9)</PresentationFormat>
  <Paragraphs>425</Paragraphs>
  <Slides>23</Slides>
  <Notes>23</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23</vt:i4>
      </vt:variant>
    </vt:vector>
  </HeadingPairs>
  <TitlesOfParts>
    <vt:vector size="39" baseType="lpstr">
      <vt:lpstr>Arial</vt:lpstr>
      <vt:lpstr>Raleway Medium</vt:lpstr>
      <vt:lpstr>Verdana</vt:lpstr>
      <vt:lpstr>Inter Light</vt:lpstr>
      <vt:lpstr>Montserrat Light</vt:lpstr>
      <vt:lpstr>Montserrat</vt:lpstr>
      <vt:lpstr>Raleway SemiBold</vt:lpstr>
      <vt:lpstr>Calibri</vt:lpstr>
      <vt:lpstr>Inter</vt:lpstr>
      <vt:lpstr>Montserrat Medium</vt:lpstr>
      <vt:lpstr>Georgia</vt:lpstr>
      <vt:lpstr>Noto Sans Symbols</vt:lpstr>
      <vt:lpstr>Courier New</vt:lpstr>
      <vt:lpstr>Montserrat SemiBold</vt:lpstr>
      <vt:lpstr>Office Theme</vt:lpstr>
      <vt:lpstr>Simple Light</vt:lpstr>
      <vt:lpstr>Présentation PowerPoint</vt:lpstr>
      <vt:lpstr>Sommaire </vt:lpstr>
      <vt:lpstr>Présentation PowerPoint</vt:lpstr>
      <vt:lpstr>KN CONSULTING en quelques mots </vt:lpstr>
      <vt:lpstr>Présentation PowerPoint</vt:lpstr>
      <vt:lpstr>Enjeux et contexte</vt:lpstr>
      <vt:lpstr>Enjeux du secteur : Défis et Opportunités</vt:lpstr>
      <vt:lpstr>Compréhension de votre contexte et objectifs</vt:lpstr>
      <vt:lpstr>Voici les principaux défis pour assurer le succès de l'intégration</vt:lpstr>
      <vt:lpstr>Notre démarche pour couvrir votre besoin</vt:lpstr>
      <vt:lpstr>Vous souhaitez vous assurer que votre transformation technologique permettra d’accélérer la convergence et la simplification de votre activité</vt:lpstr>
      <vt:lpstr>Feuille de Route Prévisionnelle : Activités et Phases de Cadrage *slide à revoir*</vt:lpstr>
      <vt:lpstr>Présentation PowerPoint</vt:lpstr>
      <vt:lpstr>Achat </vt:lpstr>
      <vt:lpstr>Ventes </vt:lpstr>
      <vt:lpstr>Finance </vt:lpstr>
      <vt:lpstr>Gestion de frais et reporting</vt:lpstr>
      <vt:lpstr>Gouvernance, Equipe, charge et synthèse financière</vt:lpstr>
      <vt:lpstr>Notre dispositif d’accompagnement et de gouvernance </vt:lpstr>
      <vt:lpstr>Présentation PowerPoint</vt:lpstr>
      <vt:lpstr>Curriculum vitae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ONG Eang Ang</dc:creator>
  <cp:lastModifiedBy>Kevin Nihbe</cp:lastModifiedBy>
  <cp:revision>1</cp:revision>
  <dcterms:modified xsi:type="dcterms:W3CDTF">2024-12-05T18:35:42Z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0x010100649F01728C3BAF4186792421A1BB2544</vt:lpwstr>
  </property>
</Properties>
</file>